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56"/>
  </p:notesMasterIdLst>
  <p:sldIdLst>
    <p:sldId id="256" r:id="rId3"/>
    <p:sldId id="258" r:id="rId4"/>
    <p:sldId id="310" r:id="rId5"/>
    <p:sldId id="261" r:id="rId6"/>
    <p:sldId id="259" r:id="rId7"/>
    <p:sldId id="260"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Lst>
  <p:sldSz cx="9144000" cy="5143500" type="screen16x9"/>
  <p:notesSz cx="6858000" cy="9144000"/>
  <p:embeddedFontLst>
    <p:embeddedFont>
      <p:font typeface="Amatic SC" panose="00000500000000000000" pitchFamily="2" charset="-79"/>
      <p:regular r:id="rId57"/>
      <p:bold r:id="rId58"/>
    </p:embeddedFont>
    <p:embeddedFont>
      <p:font typeface="Calibri" panose="020F0502020204030204" pitchFamily="34" charset="0"/>
      <p:regular r:id="rId59"/>
      <p:bold r:id="rId60"/>
      <p:italic r:id="rId61"/>
      <p:boldItalic r:id="rId62"/>
    </p:embeddedFont>
    <p:embeddedFont>
      <p:font typeface="Denk One" panose="020B0604020202020204" charset="0"/>
      <p:regular r:id="rId63"/>
    </p:embeddedFont>
    <p:embeddedFont>
      <p:font typeface="DM Serif Text" pitchFamily="2" charset="0"/>
      <p:regular r:id="rId64"/>
      <p:italic r:id="rId65"/>
    </p:embeddedFont>
    <p:embeddedFont>
      <p:font typeface="Fira Sans Extra Condensed" panose="020B0503050000020004" pitchFamily="34" charset="0"/>
      <p:regular r:id="rId66"/>
      <p:bold r:id="rId67"/>
      <p:italic r:id="rId68"/>
      <p:boldItalic r:id="rId69"/>
    </p:embeddedFont>
    <p:embeddedFont>
      <p:font typeface="Orbitron" panose="020B0604020202020204" charset="0"/>
      <p:regular r:id="rId70"/>
      <p:bold r:id="rId71"/>
    </p:embeddedFont>
    <p:embeddedFont>
      <p:font typeface="Proxima Nova" panose="020B0604020202020204" charset="0"/>
      <p:regular r:id="rId72"/>
      <p:bold r:id="rId73"/>
      <p:italic r:id="rId74"/>
      <p:boldItalic r:id="rId75"/>
    </p:embeddedFont>
    <p:embeddedFont>
      <p:font typeface="Proxima Nova Semibold" panose="020B0604020202020204" charset="0"/>
      <p:regular r:id="rId76"/>
      <p:bold r:id="rId77"/>
      <p:boldItalic r:id="rId78"/>
    </p:embeddedFont>
    <p:embeddedFont>
      <p:font typeface="Quicksand" panose="020B0604020202020204" charset="0"/>
      <p:regular r:id="rId79"/>
      <p:bold r:id="rId80"/>
    </p:embeddedFont>
    <p:embeddedFont>
      <p:font typeface="Roboto Medium" panose="02000000000000000000" pitchFamily="2"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0">
          <p15:clr>
            <a:srgbClr val="9AA0A6"/>
          </p15:clr>
        </p15:guide>
        <p15:guide id="2" orient="horz" pos="2900">
          <p15:clr>
            <a:srgbClr val="9AA0A6"/>
          </p15:clr>
        </p15:guide>
        <p15:guide id="3" pos="615">
          <p15:clr>
            <a:srgbClr val="9AA0A6"/>
          </p15:clr>
        </p15:guide>
        <p15:guide id="4" pos="5311">
          <p15:clr>
            <a:srgbClr val="9AA0A6"/>
          </p15:clr>
        </p15:guide>
        <p15:guide id="5" orient="horz" pos="117">
          <p15:clr>
            <a:srgbClr val="9AA0A6"/>
          </p15:clr>
        </p15:guide>
        <p15:guide id="6" pos="2880">
          <p15:clr>
            <a:srgbClr val="9AA0A6"/>
          </p15:clr>
        </p15:guide>
        <p15:guide id="7" pos="2294">
          <p15:clr>
            <a:srgbClr val="9AA0A6"/>
          </p15:clr>
        </p15:guide>
        <p15:guide id="8" orient="horz" pos="1172">
          <p15:clr>
            <a:srgbClr val="9AA0A6"/>
          </p15:clr>
        </p15:guide>
        <p15:guide id="9" orient="horz" pos="1488">
          <p15:clr>
            <a:srgbClr val="9AA0A6"/>
          </p15:clr>
        </p15:guide>
        <p15:guide id="10" orient="horz" pos="1762">
          <p15:clr>
            <a:srgbClr val="9AA0A6"/>
          </p15:clr>
        </p15:guide>
        <p15:guide id="11" orient="horz" pos="2707">
          <p15:clr>
            <a:srgbClr val="9AA0A6"/>
          </p15:clr>
        </p15:guide>
        <p15:guide id="12" orient="horz" pos="892">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4A15"/>
    <a:srgbClr val="A10B8C"/>
    <a:srgbClr val="FDA0B4"/>
    <a:srgbClr val="E951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9743D4-9263-4D44-97CB-705B710A0014}">
  <a:tblStyle styleId="{DF9743D4-9263-4D44-97CB-705B710A001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206" autoAdjust="0"/>
    <p:restoredTop sz="94660"/>
  </p:normalViewPr>
  <p:slideViewPr>
    <p:cSldViewPr snapToGrid="0">
      <p:cViewPr>
        <p:scale>
          <a:sx n="75" d="100"/>
          <a:sy n="75" d="100"/>
        </p:scale>
        <p:origin x="156" y="216"/>
      </p:cViewPr>
      <p:guideLst>
        <p:guide orient="horz" pos="340"/>
        <p:guide orient="horz" pos="2900"/>
        <p:guide pos="615"/>
        <p:guide pos="5311"/>
        <p:guide orient="horz" pos="117"/>
        <p:guide pos="2880"/>
        <p:guide pos="2294"/>
        <p:guide orient="horz" pos="1172"/>
        <p:guide orient="horz" pos="1488"/>
        <p:guide orient="horz" pos="1762"/>
        <p:guide orient="horz" pos="2707"/>
        <p:guide orient="horz" pos="89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font" Target="fonts/font2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theme" Target="theme/theme1.xml"/><Relationship Id="rId61" Type="http://schemas.openxmlformats.org/officeDocument/2006/relationships/font" Target="fonts/font5.fntdata"/><Relationship Id="rId82" Type="http://schemas.openxmlformats.org/officeDocument/2006/relationships/font" Target="fonts/font26.fntdata"/></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jpg>
</file>

<file path=ppt/media/image27.jpg>
</file>

<file path=ppt/media/image28.jpg>
</file>

<file path=ppt/media/image29.png>
</file>

<file path=ppt/media/image3.jpeg>
</file>

<file path=ppt/media/image30.jpg>
</file>

<file path=ppt/media/image31.png>
</file>

<file path=ppt/media/image32.png>
</file>

<file path=ppt/media/image33.png>
</file>

<file path=ppt/media/image34.png>
</file>

<file path=ppt/media/image35.gif>
</file>

<file path=ppt/media/image36.gif>
</file>

<file path=ppt/media/image37.gif>
</file>

<file path=ppt/media/image38.gif>
</file>

<file path=ppt/media/image39.gif>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f17053b67e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f17053b67e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cc9050bdf8_0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cc9050bdf8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cc9050bdf8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cc9050bdf8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cc9050bdf8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cc9050bdf8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9"/>
        <p:cNvGrpSpPr/>
        <p:nvPr/>
      </p:nvGrpSpPr>
      <p:grpSpPr>
        <a:xfrm>
          <a:off x="0" y="0"/>
          <a:ext cx="0" cy="0"/>
          <a:chOff x="0" y="0"/>
          <a:chExt cx="0" cy="0"/>
        </a:xfrm>
      </p:grpSpPr>
      <p:sp>
        <p:nvSpPr>
          <p:cNvPr id="1180" name="Google Shape;1180;gcc9050bdf8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 name="Google Shape;1181;gcc9050bdf8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7"/>
        <p:cNvGrpSpPr/>
        <p:nvPr/>
      </p:nvGrpSpPr>
      <p:grpSpPr>
        <a:xfrm>
          <a:off x="0" y="0"/>
          <a:ext cx="0" cy="0"/>
          <a:chOff x="0" y="0"/>
          <a:chExt cx="0" cy="0"/>
        </a:xfrm>
      </p:grpSpPr>
      <p:sp>
        <p:nvSpPr>
          <p:cNvPr id="1308" name="Google Shape;1308;gcc9050bdf8_0_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9" name="Google Shape;1309;gcc9050bdf8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
        <p:cNvGrpSpPr/>
        <p:nvPr/>
      </p:nvGrpSpPr>
      <p:grpSpPr>
        <a:xfrm>
          <a:off x="0" y="0"/>
          <a:ext cx="0" cy="0"/>
          <a:chOff x="0" y="0"/>
          <a:chExt cx="0" cy="0"/>
        </a:xfrm>
      </p:grpSpPr>
      <p:sp>
        <p:nvSpPr>
          <p:cNvPr id="1350" name="Google Shape;1350;ged0697184d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1" name="Google Shape;1351;ged0697184d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4"/>
        <p:cNvGrpSpPr/>
        <p:nvPr/>
      </p:nvGrpSpPr>
      <p:grpSpPr>
        <a:xfrm>
          <a:off x="0" y="0"/>
          <a:ext cx="0" cy="0"/>
          <a:chOff x="0" y="0"/>
          <a:chExt cx="0" cy="0"/>
        </a:xfrm>
      </p:grpSpPr>
      <p:sp>
        <p:nvSpPr>
          <p:cNvPr id="1375" name="Google Shape;1375;gcc9050bdf8_0_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6" name="Google Shape;1376;gcc9050bdf8_0_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3"/>
        <p:cNvGrpSpPr/>
        <p:nvPr/>
      </p:nvGrpSpPr>
      <p:grpSpPr>
        <a:xfrm>
          <a:off x="0" y="0"/>
          <a:ext cx="0" cy="0"/>
          <a:chOff x="0" y="0"/>
          <a:chExt cx="0" cy="0"/>
        </a:xfrm>
      </p:grpSpPr>
      <p:sp>
        <p:nvSpPr>
          <p:cNvPr id="1404" name="Google Shape;1404;gefe0b8c4d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 name="Google Shape;1405;gefe0b8c4d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f60122e166_0_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f60122e166_0_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5"/>
        <p:cNvGrpSpPr/>
        <p:nvPr/>
      </p:nvGrpSpPr>
      <p:grpSpPr>
        <a:xfrm>
          <a:off x="0" y="0"/>
          <a:ext cx="0" cy="0"/>
          <a:chOff x="0" y="0"/>
          <a:chExt cx="0" cy="0"/>
        </a:xfrm>
      </p:grpSpPr>
      <p:sp>
        <p:nvSpPr>
          <p:cNvPr id="1436" name="Google Shape;1436;gf264e083c8_0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7" name="Google Shape;1437;gf264e083c8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2"/>
        <p:cNvGrpSpPr/>
        <p:nvPr/>
      </p:nvGrpSpPr>
      <p:grpSpPr>
        <a:xfrm>
          <a:off x="0" y="0"/>
          <a:ext cx="0" cy="0"/>
          <a:chOff x="0" y="0"/>
          <a:chExt cx="0" cy="0"/>
        </a:xfrm>
      </p:grpSpPr>
      <p:sp>
        <p:nvSpPr>
          <p:cNvPr id="1493" name="Google Shape;1493;gcc9050bdf8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4" name="Google Shape;1494;gcc9050bdf8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1"/>
        <p:cNvGrpSpPr/>
        <p:nvPr/>
      </p:nvGrpSpPr>
      <p:grpSpPr>
        <a:xfrm>
          <a:off x="0" y="0"/>
          <a:ext cx="0" cy="0"/>
          <a:chOff x="0" y="0"/>
          <a:chExt cx="0" cy="0"/>
        </a:xfrm>
      </p:grpSpPr>
      <p:sp>
        <p:nvSpPr>
          <p:cNvPr id="1552" name="Google Shape;1552;gcc9050bdf8_0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3" name="Google Shape;1553;gcc9050bdf8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0"/>
        <p:cNvGrpSpPr/>
        <p:nvPr/>
      </p:nvGrpSpPr>
      <p:grpSpPr>
        <a:xfrm>
          <a:off x="0" y="0"/>
          <a:ext cx="0" cy="0"/>
          <a:chOff x="0" y="0"/>
          <a:chExt cx="0" cy="0"/>
        </a:xfrm>
      </p:grpSpPr>
      <p:sp>
        <p:nvSpPr>
          <p:cNvPr id="1621" name="Google Shape;1621;gcc9050bdf8_0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2" name="Google Shape;1622;gcc9050bdf8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6"/>
        <p:cNvGrpSpPr/>
        <p:nvPr/>
      </p:nvGrpSpPr>
      <p:grpSpPr>
        <a:xfrm>
          <a:off x="0" y="0"/>
          <a:ext cx="0" cy="0"/>
          <a:chOff x="0" y="0"/>
          <a:chExt cx="0" cy="0"/>
        </a:xfrm>
      </p:grpSpPr>
      <p:sp>
        <p:nvSpPr>
          <p:cNvPr id="1707" name="Google Shape;1707;gf1f6d02c3c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8" name="Google Shape;1708;gf1f6d02c3c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8"/>
        <p:cNvGrpSpPr/>
        <p:nvPr/>
      </p:nvGrpSpPr>
      <p:grpSpPr>
        <a:xfrm>
          <a:off x="0" y="0"/>
          <a:ext cx="0" cy="0"/>
          <a:chOff x="0" y="0"/>
          <a:chExt cx="0" cy="0"/>
        </a:xfrm>
      </p:grpSpPr>
      <p:sp>
        <p:nvSpPr>
          <p:cNvPr id="1799" name="Google Shape;1799;gf264e083c8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0" name="Google Shape;1800;gf264e083c8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2"/>
        <p:cNvGrpSpPr/>
        <p:nvPr/>
      </p:nvGrpSpPr>
      <p:grpSpPr>
        <a:xfrm>
          <a:off x="0" y="0"/>
          <a:ext cx="0" cy="0"/>
          <a:chOff x="0" y="0"/>
          <a:chExt cx="0" cy="0"/>
        </a:xfrm>
      </p:grpSpPr>
      <p:sp>
        <p:nvSpPr>
          <p:cNvPr id="1833" name="Google Shape;1833;gf7eb2e6d33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4" name="Google Shape;1834;gf7eb2e6d33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0"/>
        <p:cNvGrpSpPr/>
        <p:nvPr/>
      </p:nvGrpSpPr>
      <p:grpSpPr>
        <a:xfrm>
          <a:off x="0" y="0"/>
          <a:ext cx="0" cy="0"/>
          <a:chOff x="0" y="0"/>
          <a:chExt cx="0" cy="0"/>
        </a:xfrm>
      </p:grpSpPr>
      <p:sp>
        <p:nvSpPr>
          <p:cNvPr id="1901" name="Google Shape;1901;gf17053b67e_0_2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2" name="Google Shape;1902;gf17053b67e_0_2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f1f6d02c3c_1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f1f6d02c3c_1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0"/>
        <p:cNvGrpSpPr/>
        <p:nvPr/>
      </p:nvGrpSpPr>
      <p:grpSpPr>
        <a:xfrm>
          <a:off x="0" y="0"/>
          <a:ext cx="0" cy="0"/>
          <a:chOff x="0" y="0"/>
          <a:chExt cx="0" cy="0"/>
        </a:xfrm>
      </p:grpSpPr>
      <p:sp>
        <p:nvSpPr>
          <p:cNvPr id="2111" name="Google Shape;2111;gf1f6d02c3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2" name="Google Shape;2112;gf1f6d02c3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cc9050bdf8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 name="Google Shape;898;gcc9050bdf8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7"/>
        <p:cNvGrpSpPr/>
        <p:nvPr/>
      </p:nvGrpSpPr>
      <p:grpSpPr>
        <a:xfrm>
          <a:off x="0" y="0"/>
          <a:ext cx="0" cy="0"/>
          <a:chOff x="0" y="0"/>
          <a:chExt cx="0" cy="0"/>
        </a:xfrm>
      </p:grpSpPr>
      <p:sp>
        <p:nvSpPr>
          <p:cNvPr id="2158" name="Google Shape;2158;gcc9050bdf8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9" name="Google Shape;2159;gcc9050bdf8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2"/>
        <p:cNvGrpSpPr/>
        <p:nvPr/>
      </p:nvGrpSpPr>
      <p:grpSpPr>
        <a:xfrm>
          <a:off x="0" y="0"/>
          <a:ext cx="0" cy="0"/>
          <a:chOff x="0" y="0"/>
          <a:chExt cx="0" cy="0"/>
        </a:xfrm>
      </p:grpSpPr>
      <p:sp>
        <p:nvSpPr>
          <p:cNvPr id="2183" name="Google Shape;2183;ged0697184d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4" name="Google Shape;2184;ged0697184d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3"/>
        <p:cNvGrpSpPr/>
        <p:nvPr/>
      </p:nvGrpSpPr>
      <p:grpSpPr>
        <a:xfrm>
          <a:off x="0" y="0"/>
          <a:ext cx="0" cy="0"/>
          <a:chOff x="0" y="0"/>
          <a:chExt cx="0" cy="0"/>
        </a:xfrm>
      </p:grpSpPr>
      <p:sp>
        <p:nvSpPr>
          <p:cNvPr id="2204" name="Google Shape;2204;gcc9050bdf8_0_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5" name="Google Shape;2205;gcc9050bdf8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4"/>
        <p:cNvGrpSpPr/>
        <p:nvPr/>
      </p:nvGrpSpPr>
      <p:grpSpPr>
        <a:xfrm>
          <a:off x="0" y="0"/>
          <a:ext cx="0" cy="0"/>
          <a:chOff x="0" y="0"/>
          <a:chExt cx="0" cy="0"/>
        </a:xfrm>
      </p:grpSpPr>
      <p:sp>
        <p:nvSpPr>
          <p:cNvPr id="2365" name="Google Shape;2365;gf264e083c8_0_1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6" name="Google Shape;2366;gf264e083c8_0_1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3"/>
        <p:cNvGrpSpPr/>
        <p:nvPr/>
      </p:nvGrpSpPr>
      <p:grpSpPr>
        <a:xfrm>
          <a:off x="0" y="0"/>
          <a:ext cx="0" cy="0"/>
          <a:chOff x="0" y="0"/>
          <a:chExt cx="0" cy="0"/>
        </a:xfrm>
      </p:grpSpPr>
      <p:sp>
        <p:nvSpPr>
          <p:cNvPr id="2604" name="Google Shape;2604;gf264e083c8_0_1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5" name="Google Shape;2605;gf264e083c8_0_1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3"/>
        <p:cNvGrpSpPr/>
        <p:nvPr/>
      </p:nvGrpSpPr>
      <p:grpSpPr>
        <a:xfrm>
          <a:off x="0" y="0"/>
          <a:ext cx="0" cy="0"/>
          <a:chOff x="0" y="0"/>
          <a:chExt cx="0" cy="0"/>
        </a:xfrm>
      </p:grpSpPr>
      <p:sp>
        <p:nvSpPr>
          <p:cNvPr id="2614" name="Google Shape;2614;gf1f6d02c3c_1_115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5" name="Google Shape;2615;gf1f6d02c3c_1_11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0"/>
        <p:cNvGrpSpPr/>
        <p:nvPr/>
      </p:nvGrpSpPr>
      <p:grpSpPr>
        <a:xfrm>
          <a:off x="0" y="0"/>
          <a:ext cx="0" cy="0"/>
          <a:chOff x="0" y="0"/>
          <a:chExt cx="0" cy="0"/>
        </a:xfrm>
      </p:grpSpPr>
      <p:sp>
        <p:nvSpPr>
          <p:cNvPr id="2621" name="Google Shape;2621;gf1f6d02c3c_1_115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2" name="Google Shape;2622;gf1f6d02c3c_1_11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7"/>
        <p:cNvGrpSpPr/>
        <p:nvPr/>
      </p:nvGrpSpPr>
      <p:grpSpPr>
        <a:xfrm>
          <a:off x="0" y="0"/>
          <a:ext cx="0" cy="0"/>
          <a:chOff x="0" y="0"/>
          <a:chExt cx="0" cy="0"/>
        </a:xfrm>
      </p:grpSpPr>
      <p:sp>
        <p:nvSpPr>
          <p:cNvPr id="2628" name="Google Shape;2628;gf1f6d02c3c_1_115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9" name="Google Shape;2629;gf1f6d02c3c_1_115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5"/>
        <p:cNvGrpSpPr/>
        <p:nvPr/>
      </p:nvGrpSpPr>
      <p:grpSpPr>
        <a:xfrm>
          <a:off x="0" y="0"/>
          <a:ext cx="0" cy="0"/>
          <a:chOff x="0" y="0"/>
          <a:chExt cx="0" cy="0"/>
        </a:xfrm>
      </p:grpSpPr>
      <p:sp>
        <p:nvSpPr>
          <p:cNvPr id="2656" name="Google Shape;2656;gf1f6d02c3c_1_116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7" name="Google Shape;2657;gf1f6d02c3c_1_11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1"/>
        <p:cNvGrpSpPr/>
        <p:nvPr/>
      </p:nvGrpSpPr>
      <p:grpSpPr>
        <a:xfrm>
          <a:off x="0" y="0"/>
          <a:ext cx="0" cy="0"/>
          <a:chOff x="0" y="0"/>
          <a:chExt cx="0" cy="0"/>
        </a:xfrm>
      </p:grpSpPr>
      <p:sp>
        <p:nvSpPr>
          <p:cNvPr id="2672" name="Google Shape;2672;gf1f6d02c3c_1_116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3" name="Google Shape;2673;gf1f6d02c3c_1_11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cc9050bdf8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cc9050bdf8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0"/>
        <p:cNvGrpSpPr/>
        <p:nvPr/>
      </p:nvGrpSpPr>
      <p:grpSpPr>
        <a:xfrm>
          <a:off x="0" y="0"/>
          <a:ext cx="0" cy="0"/>
          <a:chOff x="0" y="0"/>
          <a:chExt cx="0" cy="0"/>
        </a:xfrm>
      </p:grpSpPr>
      <p:sp>
        <p:nvSpPr>
          <p:cNvPr id="3011" name="Google Shape;3011;gf1f6d02c3c_1_119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2" name="Google Shape;3012;gf1f6d02c3c_1_11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7"/>
        <p:cNvGrpSpPr/>
        <p:nvPr/>
      </p:nvGrpSpPr>
      <p:grpSpPr>
        <a:xfrm>
          <a:off x="0" y="0"/>
          <a:ext cx="0" cy="0"/>
          <a:chOff x="0" y="0"/>
          <a:chExt cx="0" cy="0"/>
        </a:xfrm>
      </p:grpSpPr>
      <p:sp>
        <p:nvSpPr>
          <p:cNvPr id="5798" name="Google Shape;5798;gf1f6d02c3c_1_14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9" name="Google Shape;5799;gf1f6d02c3c_1_14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6"/>
        <p:cNvGrpSpPr/>
        <p:nvPr/>
      </p:nvGrpSpPr>
      <p:grpSpPr>
        <a:xfrm>
          <a:off x="0" y="0"/>
          <a:ext cx="0" cy="0"/>
          <a:chOff x="0" y="0"/>
          <a:chExt cx="0" cy="0"/>
        </a:xfrm>
      </p:grpSpPr>
      <p:sp>
        <p:nvSpPr>
          <p:cNvPr id="6217" name="Google Shape;6217;gf1f6d02c3c_1_15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8" name="Google Shape;6218;gf1f6d02c3c_1_15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6"/>
        <p:cNvGrpSpPr/>
        <p:nvPr/>
      </p:nvGrpSpPr>
      <p:grpSpPr>
        <a:xfrm>
          <a:off x="0" y="0"/>
          <a:ext cx="0" cy="0"/>
          <a:chOff x="0" y="0"/>
          <a:chExt cx="0" cy="0"/>
        </a:xfrm>
      </p:grpSpPr>
      <p:sp>
        <p:nvSpPr>
          <p:cNvPr id="6387" name="Google Shape;6387;gf1f6d02c3c_1_153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8" name="Google Shape;6388;gf1f6d02c3c_1_15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1"/>
        <p:cNvGrpSpPr/>
        <p:nvPr/>
      </p:nvGrpSpPr>
      <p:grpSpPr>
        <a:xfrm>
          <a:off x="0" y="0"/>
          <a:ext cx="0" cy="0"/>
          <a:chOff x="0" y="0"/>
          <a:chExt cx="0" cy="0"/>
        </a:xfrm>
      </p:grpSpPr>
      <p:sp>
        <p:nvSpPr>
          <p:cNvPr id="6792" name="Google Shape;6792;gf1f6d02c3c_1_157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3" name="Google Shape;6793;gf1f6d02c3c_1_15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1"/>
        <p:cNvGrpSpPr/>
        <p:nvPr/>
      </p:nvGrpSpPr>
      <p:grpSpPr>
        <a:xfrm>
          <a:off x="0" y="0"/>
          <a:ext cx="0" cy="0"/>
          <a:chOff x="0" y="0"/>
          <a:chExt cx="0" cy="0"/>
        </a:xfrm>
      </p:grpSpPr>
      <p:sp>
        <p:nvSpPr>
          <p:cNvPr id="7172" name="Google Shape;7172;gf1f6d02c3c_1_16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3" name="Google Shape;7173;gf1f6d02c3c_1_16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5"/>
        <p:cNvGrpSpPr/>
        <p:nvPr/>
      </p:nvGrpSpPr>
      <p:grpSpPr>
        <a:xfrm>
          <a:off x="0" y="0"/>
          <a:ext cx="0" cy="0"/>
          <a:chOff x="0" y="0"/>
          <a:chExt cx="0" cy="0"/>
        </a:xfrm>
      </p:grpSpPr>
      <p:sp>
        <p:nvSpPr>
          <p:cNvPr id="7586" name="Google Shape;7586;gf1f6d02c3c_1_165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7" name="Google Shape;7587;gf1f6d02c3c_1_16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6"/>
        <p:cNvGrpSpPr/>
        <p:nvPr/>
      </p:nvGrpSpPr>
      <p:grpSpPr>
        <a:xfrm>
          <a:off x="0" y="0"/>
          <a:ext cx="0" cy="0"/>
          <a:chOff x="0" y="0"/>
          <a:chExt cx="0" cy="0"/>
        </a:xfrm>
      </p:grpSpPr>
      <p:sp>
        <p:nvSpPr>
          <p:cNvPr id="7947" name="Google Shape;7947;gf1f6d02c3c_1_169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8" name="Google Shape;7948;gf1f6d02c3c_1_16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6"/>
        <p:cNvGrpSpPr/>
        <p:nvPr/>
      </p:nvGrpSpPr>
      <p:grpSpPr>
        <a:xfrm>
          <a:off x="0" y="0"/>
          <a:ext cx="0" cy="0"/>
          <a:chOff x="0" y="0"/>
          <a:chExt cx="0" cy="0"/>
        </a:xfrm>
      </p:grpSpPr>
      <p:sp>
        <p:nvSpPr>
          <p:cNvPr id="8457" name="Google Shape;8457;gf1f6d02c3c_1_17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8" name="Google Shape;8458;gf1f6d02c3c_1_17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6"/>
        <p:cNvGrpSpPr/>
        <p:nvPr/>
      </p:nvGrpSpPr>
      <p:grpSpPr>
        <a:xfrm>
          <a:off x="0" y="0"/>
          <a:ext cx="0" cy="0"/>
          <a:chOff x="0" y="0"/>
          <a:chExt cx="0" cy="0"/>
        </a:xfrm>
      </p:grpSpPr>
      <p:sp>
        <p:nvSpPr>
          <p:cNvPr id="9077" name="Google Shape;9077;gf1f6d02c3c_1_180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8" name="Google Shape;9078;gf1f6d02c3c_1_18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cc9050bdf8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0"/>
        <p:cNvGrpSpPr/>
        <p:nvPr/>
      </p:nvGrpSpPr>
      <p:grpSpPr>
        <a:xfrm>
          <a:off x="0" y="0"/>
          <a:ext cx="0" cy="0"/>
          <a:chOff x="0" y="0"/>
          <a:chExt cx="0" cy="0"/>
        </a:xfrm>
      </p:grpSpPr>
      <p:sp>
        <p:nvSpPr>
          <p:cNvPr id="9671" name="Google Shape;9671;gf1f6d02c3c_1_186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2" name="Google Shape;9672;gf1f6d02c3c_1_18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1"/>
        <p:cNvGrpSpPr/>
        <p:nvPr/>
      </p:nvGrpSpPr>
      <p:grpSpPr>
        <a:xfrm>
          <a:off x="0" y="0"/>
          <a:ext cx="0" cy="0"/>
          <a:chOff x="0" y="0"/>
          <a:chExt cx="0" cy="0"/>
        </a:xfrm>
      </p:grpSpPr>
      <p:sp>
        <p:nvSpPr>
          <p:cNvPr id="9992" name="Google Shape;9992;gf1f6d02c3c_1_189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3" name="Google Shape;9993;gf1f6d02c3c_1_189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9"/>
        <p:cNvGrpSpPr/>
        <p:nvPr/>
      </p:nvGrpSpPr>
      <p:grpSpPr>
        <a:xfrm>
          <a:off x="0" y="0"/>
          <a:ext cx="0" cy="0"/>
          <a:chOff x="0" y="0"/>
          <a:chExt cx="0" cy="0"/>
        </a:xfrm>
      </p:grpSpPr>
      <p:sp>
        <p:nvSpPr>
          <p:cNvPr id="10300" name="Google Shape;10300;gf1f6d02c3c_1_208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1" name="Google Shape;10301;gf1f6d02c3c_1_208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cc9050bdf8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cc9050bdf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cc9050bdf8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cc9050bdf8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cc9050bdf8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cc9050bdf8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p:cNvGrpSpPr/>
        <p:nvPr/>
      </p:nvGrpSpPr>
      <p:grpSpPr>
        <a:xfrm>
          <a:off x="0" y="0"/>
          <a:ext cx="0" cy="0"/>
          <a:chOff x="0" y="0"/>
          <a:chExt cx="0" cy="0"/>
        </a:xfrm>
      </p:grpSpPr>
      <p:sp>
        <p:nvSpPr>
          <p:cNvPr id="989" name="Google Shape;989;gcc9050bdf8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0" name="Google Shape;990;gcc9050bdf8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58350" y="258050"/>
            <a:ext cx="8428950" cy="4627500"/>
            <a:chOff x="358350" y="258050"/>
            <a:chExt cx="8428950" cy="4627500"/>
          </a:xfrm>
        </p:grpSpPr>
        <p:sp>
          <p:nvSpPr>
            <p:cNvPr id="10" name="Google Shape;10;p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20000" y="407061"/>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10800000" flipH="1">
              <a:off x="4159199" y="4657459"/>
              <a:ext cx="825589" cy="93999"/>
              <a:chOff x="5718423" y="809024"/>
              <a:chExt cx="830071" cy="94500"/>
            </a:xfrm>
          </p:grpSpPr>
          <p:sp>
            <p:nvSpPr>
              <p:cNvPr id="14" name="Google Shape;14;p2"/>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 name="Google Shape;18;p2"/>
          <p:cNvSpPr txBox="1">
            <a:spLocks noGrp="1"/>
          </p:cNvSpPr>
          <p:nvPr>
            <p:ph type="ctrTitle"/>
          </p:nvPr>
        </p:nvSpPr>
        <p:spPr>
          <a:xfrm>
            <a:off x="720000" y="1185650"/>
            <a:ext cx="3852000" cy="23610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9" name="Google Shape;19;p2"/>
          <p:cNvSpPr txBox="1">
            <a:spLocks noGrp="1"/>
          </p:cNvSpPr>
          <p:nvPr>
            <p:ph type="subTitle" idx="1"/>
          </p:nvPr>
        </p:nvSpPr>
        <p:spPr>
          <a:xfrm>
            <a:off x="790635" y="3761000"/>
            <a:ext cx="3909900" cy="410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60"/>
        <p:cNvGrpSpPr/>
        <p:nvPr/>
      </p:nvGrpSpPr>
      <p:grpSpPr>
        <a:xfrm>
          <a:off x="0" y="0"/>
          <a:ext cx="0" cy="0"/>
          <a:chOff x="0" y="0"/>
          <a:chExt cx="0" cy="0"/>
        </a:xfrm>
      </p:grpSpPr>
      <p:grpSp>
        <p:nvGrpSpPr>
          <p:cNvPr id="161" name="Google Shape;161;p13"/>
          <p:cNvGrpSpPr/>
          <p:nvPr/>
        </p:nvGrpSpPr>
        <p:grpSpPr>
          <a:xfrm>
            <a:off x="358350" y="258050"/>
            <a:ext cx="8428950" cy="4627500"/>
            <a:chOff x="358350" y="258050"/>
            <a:chExt cx="8428950" cy="4627500"/>
          </a:xfrm>
        </p:grpSpPr>
        <p:sp>
          <p:nvSpPr>
            <p:cNvPr id="162" name="Google Shape;162;p1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13"/>
            <p:cNvGrpSpPr/>
            <p:nvPr/>
          </p:nvGrpSpPr>
          <p:grpSpPr>
            <a:xfrm rot="10800000" flipH="1">
              <a:off x="4159199" y="4657459"/>
              <a:ext cx="825589" cy="93999"/>
              <a:chOff x="5718423" y="809024"/>
              <a:chExt cx="830071" cy="94500"/>
            </a:xfrm>
          </p:grpSpPr>
          <p:sp>
            <p:nvSpPr>
              <p:cNvPr id="165" name="Google Shape;165;p13"/>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3"/>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3"/>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3"/>
            <p:cNvGrpSpPr/>
            <p:nvPr/>
          </p:nvGrpSpPr>
          <p:grpSpPr>
            <a:xfrm>
              <a:off x="720000" y="407061"/>
              <a:ext cx="7704000" cy="262500"/>
              <a:chOff x="433208" y="393425"/>
              <a:chExt cx="7704000" cy="262500"/>
            </a:xfrm>
          </p:grpSpPr>
          <p:sp>
            <p:nvSpPr>
              <p:cNvPr id="170" name="Google Shape;170;p1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 name="Google Shape;171;p13"/>
              <p:cNvGrpSpPr/>
              <p:nvPr/>
            </p:nvGrpSpPr>
            <p:grpSpPr>
              <a:xfrm rot="10800000" flipH="1">
                <a:off x="543498" y="483688"/>
                <a:ext cx="429322" cy="93999"/>
                <a:chOff x="5840230" y="744468"/>
                <a:chExt cx="431653" cy="94500"/>
              </a:xfrm>
            </p:grpSpPr>
            <p:sp>
              <p:nvSpPr>
                <p:cNvPr id="172" name="Google Shape;172;p1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5" name="Google Shape;175;p13"/>
          <p:cNvSpPr txBox="1">
            <a:spLocks noGrp="1"/>
          </p:cNvSpPr>
          <p:nvPr>
            <p:ph type="ctrTitle"/>
          </p:nvPr>
        </p:nvSpPr>
        <p:spPr>
          <a:xfrm>
            <a:off x="4884806" y="687907"/>
            <a:ext cx="3387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176" name="Google Shape;176;p13"/>
          <p:cNvSpPr txBox="1">
            <a:spLocks noGrp="1"/>
          </p:cNvSpPr>
          <p:nvPr>
            <p:ph type="subTitle" idx="1"/>
          </p:nvPr>
        </p:nvSpPr>
        <p:spPr>
          <a:xfrm>
            <a:off x="4884806" y="1054907"/>
            <a:ext cx="33870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177" name="Google Shape;177;p13"/>
          <p:cNvSpPr txBox="1">
            <a:spLocks noGrp="1"/>
          </p:cNvSpPr>
          <p:nvPr>
            <p:ph type="title" idx="2" hasCustomPrompt="1"/>
          </p:nvPr>
        </p:nvSpPr>
        <p:spPr>
          <a:xfrm>
            <a:off x="3900975" y="685907"/>
            <a:ext cx="983700" cy="86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178" name="Google Shape;178;p13"/>
          <p:cNvSpPr txBox="1">
            <a:spLocks noGrp="1"/>
          </p:cNvSpPr>
          <p:nvPr>
            <p:ph type="ctrTitle" idx="3"/>
          </p:nvPr>
        </p:nvSpPr>
        <p:spPr>
          <a:xfrm>
            <a:off x="4884825" y="1702324"/>
            <a:ext cx="3387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179" name="Google Shape;179;p13"/>
          <p:cNvSpPr txBox="1">
            <a:spLocks noGrp="1"/>
          </p:cNvSpPr>
          <p:nvPr>
            <p:ph type="subTitle" idx="4"/>
          </p:nvPr>
        </p:nvSpPr>
        <p:spPr>
          <a:xfrm>
            <a:off x="4884825" y="2072152"/>
            <a:ext cx="33867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180" name="Google Shape;180;p13"/>
          <p:cNvSpPr txBox="1">
            <a:spLocks noGrp="1"/>
          </p:cNvSpPr>
          <p:nvPr>
            <p:ph type="title" idx="5" hasCustomPrompt="1"/>
          </p:nvPr>
        </p:nvSpPr>
        <p:spPr>
          <a:xfrm>
            <a:off x="3900975" y="1703097"/>
            <a:ext cx="983700" cy="86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181" name="Google Shape;181;p13"/>
          <p:cNvSpPr txBox="1">
            <a:spLocks noGrp="1"/>
          </p:cNvSpPr>
          <p:nvPr>
            <p:ph type="ctrTitle" idx="6"/>
          </p:nvPr>
        </p:nvSpPr>
        <p:spPr>
          <a:xfrm>
            <a:off x="4884806" y="2716760"/>
            <a:ext cx="3387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182" name="Google Shape;182;p13"/>
          <p:cNvSpPr txBox="1">
            <a:spLocks noGrp="1"/>
          </p:cNvSpPr>
          <p:nvPr>
            <p:ph type="subTitle" idx="7"/>
          </p:nvPr>
        </p:nvSpPr>
        <p:spPr>
          <a:xfrm>
            <a:off x="4884806" y="3082546"/>
            <a:ext cx="33870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183" name="Google Shape;183;p13"/>
          <p:cNvSpPr txBox="1">
            <a:spLocks noGrp="1"/>
          </p:cNvSpPr>
          <p:nvPr>
            <p:ph type="title" idx="8" hasCustomPrompt="1"/>
          </p:nvPr>
        </p:nvSpPr>
        <p:spPr>
          <a:xfrm>
            <a:off x="3900975" y="2708167"/>
            <a:ext cx="983700" cy="867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184" name="Google Shape;184;p13"/>
          <p:cNvSpPr txBox="1">
            <a:spLocks noGrp="1"/>
          </p:cNvSpPr>
          <p:nvPr>
            <p:ph type="subTitle" idx="9"/>
          </p:nvPr>
        </p:nvSpPr>
        <p:spPr>
          <a:xfrm>
            <a:off x="4884804" y="4105722"/>
            <a:ext cx="3386700" cy="49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185" name="Google Shape;185;p13"/>
          <p:cNvSpPr txBox="1">
            <a:spLocks noGrp="1"/>
          </p:cNvSpPr>
          <p:nvPr>
            <p:ph type="title" idx="13" hasCustomPrompt="1"/>
          </p:nvPr>
        </p:nvSpPr>
        <p:spPr>
          <a:xfrm>
            <a:off x="3900975" y="3731625"/>
            <a:ext cx="983400" cy="8670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186" name="Google Shape;186;p13"/>
          <p:cNvSpPr txBox="1">
            <a:spLocks noGrp="1"/>
          </p:cNvSpPr>
          <p:nvPr>
            <p:ph type="ctrTitle" idx="14"/>
          </p:nvPr>
        </p:nvSpPr>
        <p:spPr>
          <a:xfrm>
            <a:off x="4884804" y="3737197"/>
            <a:ext cx="3386700" cy="367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187" name="Google Shape;187;p13"/>
          <p:cNvSpPr txBox="1">
            <a:spLocks noGrp="1"/>
          </p:cNvSpPr>
          <p:nvPr>
            <p:ph type="title" idx="15"/>
          </p:nvPr>
        </p:nvSpPr>
        <p:spPr>
          <a:xfrm>
            <a:off x="822750" y="2035128"/>
            <a:ext cx="2835900" cy="1059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200">
                <a:solidFill>
                  <a:schemeClr val="dk1"/>
                </a:solidFill>
              </a:defRPr>
            </a:lvl1pPr>
            <a:lvl2pPr lvl="1" rtl="0">
              <a:spcBef>
                <a:spcPts val="0"/>
              </a:spcBef>
              <a:spcAft>
                <a:spcPts val="0"/>
              </a:spcAft>
              <a:buSzPts val="3600"/>
              <a:buFont typeface="Denk One"/>
              <a:buNone/>
              <a:defRPr sz="3600">
                <a:latin typeface="Denk One"/>
                <a:ea typeface="Denk One"/>
                <a:cs typeface="Denk One"/>
                <a:sym typeface="Denk One"/>
              </a:defRPr>
            </a:lvl2pPr>
            <a:lvl3pPr lvl="2" rtl="0">
              <a:spcBef>
                <a:spcPts val="0"/>
              </a:spcBef>
              <a:spcAft>
                <a:spcPts val="0"/>
              </a:spcAft>
              <a:buSzPts val="3600"/>
              <a:buFont typeface="Denk One"/>
              <a:buNone/>
              <a:defRPr sz="3600">
                <a:latin typeface="Denk One"/>
                <a:ea typeface="Denk One"/>
                <a:cs typeface="Denk One"/>
                <a:sym typeface="Denk One"/>
              </a:defRPr>
            </a:lvl3pPr>
            <a:lvl4pPr lvl="3" rtl="0">
              <a:spcBef>
                <a:spcPts val="0"/>
              </a:spcBef>
              <a:spcAft>
                <a:spcPts val="0"/>
              </a:spcAft>
              <a:buSzPts val="3600"/>
              <a:buFont typeface="Denk One"/>
              <a:buNone/>
              <a:defRPr sz="3600">
                <a:latin typeface="Denk One"/>
                <a:ea typeface="Denk One"/>
                <a:cs typeface="Denk One"/>
                <a:sym typeface="Denk One"/>
              </a:defRPr>
            </a:lvl4pPr>
            <a:lvl5pPr lvl="4" rtl="0">
              <a:spcBef>
                <a:spcPts val="0"/>
              </a:spcBef>
              <a:spcAft>
                <a:spcPts val="0"/>
              </a:spcAft>
              <a:buSzPts val="3600"/>
              <a:buFont typeface="Denk One"/>
              <a:buNone/>
              <a:defRPr sz="3600">
                <a:latin typeface="Denk One"/>
                <a:ea typeface="Denk One"/>
                <a:cs typeface="Denk One"/>
                <a:sym typeface="Denk One"/>
              </a:defRPr>
            </a:lvl5pPr>
            <a:lvl6pPr lvl="5" rtl="0">
              <a:spcBef>
                <a:spcPts val="0"/>
              </a:spcBef>
              <a:spcAft>
                <a:spcPts val="0"/>
              </a:spcAft>
              <a:buSzPts val="3600"/>
              <a:buFont typeface="Denk One"/>
              <a:buNone/>
              <a:defRPr sz="3600">
                <a:latin typeface="Denk One"/>
                <a:ea typeface="Denk One"/>
                <a:cs typeface="Denk One"/>
                <a:sym typeface="Denk One"/>
              </a:defRPr>
            </a:lvl6pPr>
            <a:lvl7pPr lvl="6" rtl="0">
              <a:spcBef>
                <a:spcPts val="0"/>
              </a:spcBef>
              <a:spcAft>
                <a:spcPts val="0"/>
              </a:spcAft>
              <a:buSzPts val="3600"/>
              <a:buFont typeface="Denk One"/>
              <a:buNone/>
              <a:defRPr sz="3600">
                <a:latin typeface="Denk One"/>
                <a:ea typeface="Denk One"/>
                <a:cs typeface="Denk One"/>
                <a:sym typeface="Denk One"/>
              </a:defRPr>
            </a:lvl7pPr>
            <a:lvl8pPr lvl="7" rtl="0">
              <a:spcBef>
                <a:spcPts val="0"/>
              </a:spcBef>
              <a:spcAft>
                <a:spcPts val="0"/>
              </a:spcAft>
              <a:buSzPts val="3600"/>
              <a:buFont typeface="Denk One"/>
              <a:buNone/>
              <a:defRPr sz="3600">
                <a:latin typeface="Denk One"/>
                <a:ea typeface="Denk One"/>
                <a:cs typeface="Denk One"/>
                <a:sym typeface="Denk One"/>
              </a:defRPr>
            </a:lvl8pPr>
            <a:lvl9pPr lvl="8" rtl="0">
              <a:spcBef>
                <a:spcPts val="0"/>
              </a:spcBef>
              <a:spcAft>
                <a:spcPts val="0"/>
              </a:spcAft>
              <a:buSzPts val="3600"/>
              <a:buFont typeface="Denk One"/>
              <a:buNone/>
              <a:defRPr sz="3600">
                <a:latin typeface="Denk One"/>
                <a:ea typeface="Denk One"/>
                <a:cs typeface="Denk One"/>
                <a:sym typeface="Denk 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88"/>
        <p:cNvGrpSpPr/>
        <p:nvPr/>
      </p:nvGrpSpPr>
      <p:grpSpPr>
        <a:xfrm>
          <a:off x="0" y="0"/>
          <a:ext cx="0" cy="0"/>
          <a:chOff x="0" y="0"/>
          <a:chExt cx="0" cy="0"/>
        </a:xfrm>
      </p:grpSpPr>
      <p:grpSp>
        <p:nvGrpSpPr>
          <p:cNvPr id="189" name="Google Shape;189;p14"/>
          <p:cNvGrpSpPr/>
          <p:nvPr/>
        </p:nvGrpSpPr>
        <p:grpSpPr>
          <a:xfrm>
            <a:off x="358350" y="702407"/>
            <a:ext cx="8428950" cy="3896700"/>
            <a:chOff x="358350" y="258050"/>
            <a:chExt cx="8428950" cy="3896700"/>
          </a:xfrm>
        </p:grpSpPr>
        <p:sp>
          <p:nvSpPr>
            <p:cNvPr id="190" name="Google Shape;190;p14"/>
            <p:cNvSpPr/>
            <p:nvPr/>
          </p:nvSpPr>
          <p:spPr>
            <a:xfrm>
              <a:off x="358350" y="258050"/>
              <a:ext cx="8427300" cy="38967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a:off x="360000" y="258050"/>
              <a:ext cx="8427300" cy="38967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14"/>
            <p:cNvGrpSpPr/>
            <p:nvPr/>
          </p:nvGrpSpPr>
          <p:grpSpPr>
            <a:xfrm rot="10800000" flipH="1">
              <a:off x="4159199" y="3876195"/>
              <a:ext cx="825589" cy="93999"/>
              <a:chOff x="5718423" y="1594450"/>
              <a:chExt cx="830071" cy="94500"/>
            </a:xfrm>
          </p:grpSpPr>
          <p:sp>
            <p:nvSpPr>
              <p:cNvPr id="193" name="Google Shape;193;p14"/>
              <p:cNvSpPr/>
              <p:nvPr/>
            </p:nvSpPr>
            <p:spPr>
              <a:xfrm>
                <a:off x="5718423"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a:off x="596361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a:off x="620880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a:off x="645399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14"/>
            <p:cNvGrpSpPr/>
            <p:nvPr/>
          </p:nvGrpSpPr>
          <p:grpSpPr>
            <a:xfrm>
              <a:off x="720000" y="407061"/>
              <a:ext cx="7704000" cy="262500"/>
              <a:chOff x="433208" y="393425"/>
              <a:chExt cx="7704000" cy="262500"/>
            </a:xfrm>
          </p:grpSpPr>
          <p:sp>
            <p:nvSpPr>
              <p:cNvPr id="198" name="Google Shape;198;p14"/>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199;p14"/>
              <p:cNvGrpSpPr/>
              <p:nvPr/>
            </p:nvGrpSpPr>
            <p:grpSpPr>
              <a:xfrm rot="10800000" flipH="1">
                <a:off x="543498" y="483688"/>
                <a:ext cx="429322" cy="93999"/>
                <a:chOff x="5840230" y="744468"/>
                <a:chExt cx="431653" cy="94500"/>
              </a:xfrm>
            </p:grpSpPr>
            <p:sp>
              <p:nvSpPr>
                <p:cNvPr id="200" name="Google Shape;200;p14"/>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03" name="Google Shape;203;p14"/>
          <p:cNvSpPr txBox="1">
            <a:spLocks noGrp="1"/>
          </p:cNvSpPr>
          <p:nvPr>
            <p:ph type="title"/>
          </p:nvPr>
        </p:nvSpPr>
        <p:spPr>
          <a:xfrm>
            <a:off x="2866621" y="3590050"/>
            <a:ext cx="3414000" cy="29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04" name="Google Shape;204;p14"/>
          <p:cNvSpPr txBox="1">
            <a:spLocks noGrp="1"/>
          </p:cNvSpPr>
          <p:nvPr>
            <p:ph type="subTitle" idx="1"/>
          </p:nvPr>
        </p:nvSpPr>
        <p:spPr>
          <a:xfrm>
            <a:off x="1909325" y="1464950"/>
            <a:ext cx="5332200" cy="198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6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2_1">
    <p:spTree>
      <p:nvGrpSpPr>
        <p:cNvPr id="1" name="Shape 205"/>
        <p:cNvGrpSpPr/>
        <p:nvPr/>
      </p:nvGrpSpPr>
      <p:grpSpPr>
        <a:xfrm>
          <a:off x="0" y="0"/>
          <a:ext cx="0" cy="0"/>
          <a:chOff x="0" y="0"/>
          <a:chExt cx="0" cy="0"/>
        </a:xfrm>
      </p:grpSpPr>
      <p:grpSp>
        <p:nvGrpSpPr>
          <p:cNvPr id="206" name="Google Shape;206;p15"/>
          <p:cNvGrpSpPr/>
          <p:nvPr/>
        </p:nvGrpSpPr>
        <p:grpSpPr>
          <a:xfrm>
            <a:off x="358350" y="258050"/>
            <a:ext cx="8428950" cy="4627500"/>
            <a:chOff x="358350" y="258050"/>
            <a:chExt cx="8428950" cy="4627500"/>
          </a:xfrm>
        </p:grpSpPr>
        <p:sp>
          <p:nvSpPr>
            <p:cNvPr id="207" name="Google Shape;207;p15"/>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15"/>
            <p:cNvGrpSpPr/>
            <p:nvPr/>
          </p:nvGrpSpPr>
          <p:grpSpPr>
            <a:xfrm rot="10800000" flipH="1">
              <a:off x="4159199" y="4657459"/>
              <a:ext cx="825589" cy="93999"/>
              <a:chOff x="5718423" y="809024"/>
              <a:chExt cx="830071" cy="94500"/>
            </a:xfrm>
          </p:grpSpPr>
          <p:sp>
            <p:nvSpPr>
              <p:cNvPr id="210" name="Google Shape;210;p15"/>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5"/>
            <p:cNvGrpSpPr/>
            <p:nvPr/>
          </p:nvGrpSpPr>
          <p:grpSpPr>
            <a:xfrm>
              <a:off x="720000" y="407061"/>
              <a:ext cx="7704000" cy="262500"/>
              <a:chOff x="433208" y="393425"/>
              <a:chExt cx="7704000" cy="262500"/>
            </a:xfrm>
          </p:grpSpPr>
          <p:sp>
            <p:nvSpPr>
              <p:cNvPr id="215" name="Google Shape;215;p15"/>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15"/>
              <p:cNvGrpSpPr/>
              <p:nvPr/>
            </p:nvGrpSpPr>
            <p:grpSpPr>
              <a:xfrm rot="10800000" flipH="1">
                <a:off x="543498" y="483688"/>
                <a:ext cx="429322" cy="93999"/>
                <a:chOff x="5840230" y="744468"/>
                <a:chExt cx="431653" cy="94500"/>
              </a:xfrm>
            </p:grpSpPr>
            <p:sp>
              <p:nvSpPr>
                <p:cNvPr id="217" name="Google Shape;217;p15"/>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20" name="Google Shape;220;p15"/>
          <p:cNvSpPr txBox="1">
            <a:spLocks noGrp="1"/>
          </p:cNvSpPr>
          <p:nvPr>
            <p:ph type="title"/>
          </p:nvPr>
        </p:nvSpPr>
        <p:spPr>
          <a:xfrm>
            <a:off x="726425" y="1404007"/>
            <a:ext cx="3558900" cy="16239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1" name="Google Shape;221;p15"/>
          <p:cNvSpPr txBox="1">
            <a:spLocks noGrp="1"/>
          </p:cNvSpPr>
          <p:nvPr>
            <p:ph type="subTitle" idx="1"/>
          </p:nvPr>
        </p:nvSpPr>
        <p:spPr>
          <a:xfrm>
            <a:off x="726425" y="3047207"/>
            <a:ext cx="2668200" cy="1153200"/>
          </a:xfrm>
          <a:prstGeom prst="rect">
            <a:avLst/>
          </a:prstGeom>
        </p:spPr>
        <p:txBody>
          <a:bodyPr spcFirstLastPara="1" wrap="square" lIns="91425" tIns="91425" rIns="91425" bIns="91425" anchor="ctr"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2_1_1">
    <p:spTree>
      <p:nvGrpSpPr>
        <p:cNvPr id="1" name="Shape 222"/>
        <p:cNvGrpSpPr/>
        <p:nvPr/>
      </p:nvGrpSpPr>
      <p:grpSpPr>
        <a:xfrm>
          <a:off x="0" y="0"/>
          <a:ext cx="0" cy="0"/>
          <a:chOff x="0" y="0"/>
          <a:chExt cx="0" cy="0"/>
        </a:xfrm>
      </p:grpSpPr>
      <p:grpSp>
        <p:nvGrpSpPr>
          <p:cNvPr id="223" name="Google Shape;223;p16"/>
          <p:cNvGrpSpPr/>
          <p:nvPr/>
        </p:nvGrpSpPr>
        <p:grpSpPr>
          <a:xfrm>
            <a:off x="358350" y="258050"/>
            <a:ext cx="8428950" cy="4627500"/>
            <a:chOff x="358350" y="258050"/>
            <a:chExt cx="8428950" cy="4627500"/>
          </a:xfrm>
        </p:grpSpPr>
        <p:sp>
          <p:nvSpPr>
            <p:cNvPr id="224" name="Google Shape;224;p16"/>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6"/>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16"/>
            <p:cNvGrpSpPr/>
            <p:nvPr/>
          </p:nvGrpSpPr>
          <p:grpSpPr>
            <a:xfrm rot="10800000" flipH="1">
              <a:off x="4159199" y="4657459"/>
              <a:ext cx="825589" cy="93999"/>
              <a:chOff x="5718423" y="809024"/>
              <a:chExt cx="830071" cy="94500"/>
            </a:xfrm>
          </p:grpSpPr>
          <p:sp>
            <p:nvSpPr>
              <p:cNvPr id="227" name="Google Shape;227;p1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6"/>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6"/>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16"/>
            <p:cNvGrpSpPr/>
            <p:nvPr/>
          </p:nvGrpSpPr>
          <p:grpSpPr>
            <a:xfrm>
              <a:off x="720000" y="407061"/>
              <a:ext cx="7704000" cy="262500"/>
              <a:chOff x="433208" y="393425"/>
              <a:chExt cx="7704000" cy="262500"/>
            </a:xfrm>
          </p:grpSpPr>
          <p:sp>
            <p:nvSpPr>
              <p:cNvPr id="232" name="Google Shape;232;p16"/>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16"/>
              <p:cNvGrpSpPr/>
              <p:nvPr/>
            </p:nvGrpSpPr>
            <p:grpSpPr>
              <a:xfrm rot="10800000" flipH="1">
                <a:off x="543498" y="483688"/>
                <a:ext cx="429322" cy="93999"/>
                <a:chOff x="5840230" y="744468"/>
                <a:chExt cx="431653" cy="94500"/>
              </a:xfrm>
            </p:grpSpPr>
            <p:sp>
              <p:nvSpPr>
                <p:cNvPr id="234" name="Google Shape;234;p16"/>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6"/>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6"/>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37" name="Google Shape;237;p16"/>
          <p:cNvSpPr txBox="1">
            <a:spLocks noGrp="1"/>
          </p:cNvSpPr>
          <p:nvPr>
            <p:ph type="title"/>
          </p:nvPr>
        </p:nvSpPr>
        <p:spPr>
          <a:xfrm>
            <a:off x="1755450" y="1674196"/>
            <a:ext cx="2811000" cy="718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238" name="Google Shape;238;p16"/>
          <p:cNvSpPr txBox="1">
            <a:spLocks noGrp="1"/>
          </p:cNvSpPr>
          <p:nvPr>
            <p:ph type="subTitle" idx="1"/>
          </p:nvPr>
        </p:nvSpPr>
        <p:spPr>
          <a:xfrm>
            <a:off x="1755375" y="2424696"/>
            <a:ext cx="2811000" cy="1404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2_1_1_1">
    <p:spTree>
      <p:nvGrpSpPr>
        <p:cNvPr id="1" name="Shape 239"/>
        <p:cNvGrpSpPr/>
        <p:nvPr/>
      </p:nvGrpSpPr>
      <p:grpSpPr>
        <a:xfrm>
          <a:off x="0" y="0"/>
          <a:ext cx="0" cy="0"/>
          <a:chOff x="0" y="0"/>
          <a:chExt cx="0" cy="0"/>
        </a:xfrm>
      </p:grpSpPr>
      <p:grpSp>
        <p:nvGrpSpPr>
          <p:cNvPr id="240" name="Google Shape;240;p17"/>
          <p:cNvGrpSpPr/>
          <p:nvPr/>
        </p:nvGrpSpPr>
        <p:grpSpPr>
          <a:xfrm>
            <a:off x="358350" y="258050"/>
            <a:ext cx="8428950" cy="4627500"/>
            <a:chOff x="358350" y="258050"/>
            <a:chExt cx="8428950" cy="4627500"/>
          </a:xfrm>
        </p:grpSpPr>
        <p:sp>
          <p:nvSpPr>
            <p:cNvPr id="241" name="Google Shape;241;p17"/>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7"/>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 name="Google Shape;243;p17"/>
            <p:cNvGrpSpPr/>
            <p:nvPr/>
          </p:nvGrpSpPr>
          <p:grpSpPr>
            <a:xfrm rot="10800000" flipH="1">
              <a:off x="4159199" y="4657459"/>
              <a:ext cx="825589" cy="93999"/>
              <a:chOff x="5718423" y="809024"/>
              <a:chExt cx="830071" cy="94500"/>
            </a:xfrm>
          </p:grpSpPr>
          <p:sp>
            <p:nvSpPr>
              <p:cNvPr id="244" name="Google Shape;244;p17"/>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7"/>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7"/>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7"/>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17"/>
            <p:cNvGrpSpPr/>
            <p:nvPr/>
          </p:nvGrpSpPr>
          <p:grpSpPr>
            <a:xfrm>
              <a:off x="720000" y="407061"/>
              <a:ext cx="7704000" cy="262500"/>
              <a:chOff x="433208" y="393425"/>
              <a:chExt cx="7704000" cy="262500"/>
            </a:xfrm>
          </p:grpSpPr>
          <p:sp>
            <p:nvSpPr>
              <p:cNvPr id="249" name="Google Shape;249;p17"/>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 name="Google Shape;250;p17"/>
              <p:cNvGrpSpPr/>
              <p:nvPr/>
            </p:nvGrpSpPr>
            <p:grpSpPr>
              <a:xfrm rot="10800000" flipH="1">
                <a:off x="543498" y="483688"/>
                <a:ext cx="429322" cy="93999"/>
                <a:chOff x="5840230" y="744468"/>
                <a:chExt cx="431653" cy="94500"/>
              </a:xfrm>
            </p:grpSpPr>
            <p:sp>
              <p:nvSpPr>
                <p:cNvPr id="251" name="Google Shape;251;p17"/>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7"/>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7"/>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54" name="Google Shape;254;p17"/>
          <p:cNvSpPr txBox="1">
            <a:spLocks noGrp="1"/>
          </p:cNvSpPr>
          <p:nvPr>
            <p:ph type="title"/>
          </p:nvPr>
        </p:nvSpPr>
        <p:spPr>
          <a:xfrm>
            <a:off x="4574850" y="1674196"/>
            <a:ext cx="2811000" cy="718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5" name="Google Shape;255;p17"/>
          <p:cNvSpPr txBox="1">
            <a:spLocks noGrp="1"/>
          </p:cNvSpPr>
          <p:nvPr>
            <p:ph type="subTitle" idx="1"/>
          </p:nvPr>
        </p:nvSpPr>
        <p:spPr>
          <a:xfrm>
            <a:off x="4574775" y="2424696"/>
            <a:ext cx="2811000" cy="14049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2_1_1_1_1">
    <p:spTree>
      <p:nvGrpSpPr>
        <p:cNvPr id="1" name="Shape 256"/>
        <p:cNvGrpSpPr/>
        <p:nvPr/>
      </p:nvGrpSpPr>
      <p:grpSpPr>
        <a:xfrm>
          <a:off x="0" y="0"/>
          <a:ext cx="0" cy="0"/>
          <a:chOff x="0" y="0"/>
          <a:chExt cx="0" cy="0"/>
        </a:xfrm>
      </p:grpSpPr>
      <p:grpSp>
        <p:nvGrpSpPr>
          <p:cNvPr id="257" name="Google Shape;257;p18"/>
          <p:cNvGrpSpPr/>
          <p:nvPr/>
        </p:nvGrpSpPr>
        <p:grpSpPr>
          <a:xfrm>
            <a:off x="358350" y="258050"/>
            <a:ext cx="8428950" cy="4627500"/>
            <a:chOff x="358350" y="258050"/>
            <a:chExt cx="8428950" cy="4627500"/>
          </a:xfrm>
        </p:grpSpPr>
        <p:sp>
          <p:nvSpPr>
            <p:cNvPr id="258" name="Google Shape;258;p18"/>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8"/>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8"/>
            <p:cNvGrpSpPr/>
            <p:nvPr/>
          </p:nvGrpSpPr>
          <p:grpSpPr>
            <a:xfrm rot="10800000" flipH="1">
              <a:off x="4159199" y="4657459"/>
              <a:ext cx="825589" cy="93999"/>
              <a:chOff x="5718423" y="809024"/>
              <a:chExt cx="830071" cy="94500"/>
            </a:xfrm>
          </p:grpSpPr>
          <p:sp>
            <p:nvSpPr>
              <p:cNvPr id="261" name="Google Shape;261;p18"/>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8"/>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8"/>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8"/>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18"/>
            <p:cNvGrpSpPr/>
            <p:nvPr/>
          </p:nvGrpSpPr>
          <p:grpSpPr>
            <a:xfrm>
              <a:off x="720000" y="407061"/>
              <a:ext cx="7704000" cy="262500"/>
              <a:chOff x="433208" y="393425"/>
              <a:chExt cx="7704000" cy="262500"/>
            </a:xfrm>
          </p:grpSpPr>
          <p:sp>
            <p:nvSpPr>
              <p:cNvPr id="266" name="Google Shape;266;p18"/>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18"/>
              <p:cNvGrpSpPr/>
              <p:nvPr/>
            </p:nvGrpSpPr>
            <p:grpSpPr>
              <a:xfrm rot="10800000" flipH="1">
                <a:off x="543498" y="483688"/>
                <a:ext cx="429322" cy="93999"/>
                <a:chOff x="5840230" y="744468"/>
                <a:chExt cx="431653" cy="94500"/>
              </a:xfrm>
            </p:grpSpPr>
            <p:sp>
              <p:nvSpPr>
                <p:cNvPr id="268" name="Google Shape;268;p1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71" name="Google Shape;271;p18"/>
          <p:cNvSpPr txBox="1">
            <a:spLocks noGrp="1"/>
          </p:cNvSpPr>
          <p:nvPr>
            <p:ph type="subTitle" idx="1"/>
          </p:nvPr>
        </p:nvSpPr>
        <p:spPr>
          <a:xfrm>
            <a:off x="4072200" y="2281539"/>
            <a:ext cx="4121400" cy="117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2" name="Google Shape;272;p18"/>
          <p:cNvSpPr txBox="1">
            <a:spLocks noGrp="1"/>
          </p:cNvSpPr>
          <p:nvPr>
            <p:ph type="title"/>
          </p:nvPr>
        </p:nvSpPr>
        <p:spPr>
          <a:xfrm>
            <a:off x="4072200" y="1704639"/>
            <a:ext cx="4121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4">
  <p:cSld name="CUSTOM_2_1_1_1_1_1_1">
    <p:spTree>
      <p:nvGrpSpPr>
        <p:cNvPr id="1" name="Shape 273"/>
        <p:cNvGrpSpPr/>
        <p:nvPr/>
      </p:nvGrpSpPr>
      <p:grpSpPr>
        <a:xfrm>
          <a:off x="0" y="0"/>
          <a:ext cx="0" cy="0"/>
          <a:chOff x="0" y="0"/>
          <a:chExt cx="0" cy="0"/>
        </a:xfrm>
      </p:grpSpPr>
      <p:grpSp>
        <p:nvGrpSpPr>
          <p:cNvPr id="274" name="Google Shape;274;p19"/>
          <p:cNvGrpSpPr/>
          <p:nvPr/>
        </p:nvGrpSpPr>
        <p:grpSpPr>
          <a:xfrm>
            <a:off x="358350" y="258050"/>
            <a:ext cx="8428950" cy="4627500"/>
            <a:chOff x="358350" y="258050"/>
            <a:chExt cx="8428950" cy="4627500"/>
          </a:xfrm>
        </p:grpSpPr>
        <p:sp>
          <p:nvSpPr>
            <p:cNvPr id="275" name="Google Shape;275;p1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a:off x="720000" y="407061"/>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 name="Google Shape;278;p19"/>
            <p:cNvGrpSpPr/>
            <p:nvPr/>
          </p:nvGrpSpPr>
          <p:grpSpPr>
            <a:xfrm rot="10800000" flipH="1">
              <a:off x="4159199" y="4657459"/>
              <a:ext cx="825589" cy="93999"/>
              <a:chOff x="5718423" y="809024"/>
              <a:chExt cx="830071" cy="94500"/>
            </a:xfrm>
          </p:grpSpPr>
          <p:sp>
            <p:nvSpPr>
              <p:cNvPr id="279" name="Google Shape;279;p19"/>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9"/>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9"/>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3" name="Google Shape;283;p19"/>
          <p:cNvSpPr txBox="1">
            <a:spLocks noGrp="1"/>
          </p:cNvSpPr>
          <p:nvPr>
            <p:ph type="title"/>
          </p:nvPr>
        </p:nvSpPr>
        <p:spPr>
          <a:xfrm>
            <a:off x="720000" y="694814"/>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4" name="Google Shape;284;p19"/>
          <p:cNvSpPr txBox="1">
            <a:spLocks noGrp="1"/>
          </p:cNvSpPr>
          <p:nvPr>
            <p:ph type="body" idx="1"/>
          </p:nvPr>
        </p:nvSpPr>
        <p:spPr>
          <a:xfrm>
            <a:off x="720000" y="1559925"/>
            <a:ext cx="3852000" cy="732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434343"/>
              </a:buClr>
              <a:buSzPts val="1400"/>
              <a:buFont typeface="Anaheim"/>
              <a:buChar char="●"/>
              <a:defRPr sz="1200"/>
            </a:lvl1pPr>
            <a:lvl2pPr marL="914400" lvl="1" indent="-317500" rtl="0">
              <a:spcBef>
                <a:spcPts val="0"/>
              </a:spcBef>
              <a:spcAft>
                <a:spcPts val="0"/>
              </a:spcAft>
              <a:buClr>
                <a:srgbClr val="434343"/>
              </a:buClr>
              <a:buSzPts val="1400"/>
              <a:buFont typeface="Anaheim"/>
              <a:buChar char="○"/>
              <a:defRPr/>
            </a:lvl2pPr>
            <a:lvl3pPr marL="1371600" lvl="2" indent="-317500" rtl="0">
              <a:spcBef>
                <a:spcPts val="0"/>
              </a:spcBef>
              <a:spcAft>
                <a:spcPts val="0"/>
              </a:spcAft>
              <a:buClr>
                <a:srgbClr val="434343"/>
              </a:buClr>
              <a:buSzPts val="1400"/>
              <a:buFont typeface="Anaheim"/>
              <a:buChar char="■"/>
              <a:defRPr/>
            </a:lvl3pPr>
            <a:lvl4pPr marL="1828800" lvl="3" indent="-317500" rtl="0">
              <a:spcBef>
                <a:spcPts val="0"/>
              </a:spcBef>
              <a:spcAft>
                <a:spcPts val="0"/>
              </a:spcAft>
              <a:buClr>
                <a:srgbClr val="434343"/>
              </a:buClr>
              <a:buSzPts val="1400"/>
              <a:buFont typeface="Anaheim"/>
              <a:buChar char="●"/>
              <a:defRPr/>
            </a:lvl4pPr>
            <a:lvl5pPr marL="2286000" lvl="4" indent="-317500" rtl="0">
              <a:spcBef>
                <a:spcPts val="0"/>
              </a:spcBef>
              <a:spcAft>
                <a:spcPts val="0"/>
              </a:spcAft>
              <a:buClr>
                <a:srgbClr val="434343"/>
              </a:buClr>
              <a:buSzPts val="1400"/>
              <a:buFont typeface="Anaheim"/>
              <a:buChar char="○"/>
              <a:defRPr/>
            </a:lvl5pPr>
            <a:lvl6pPr marL="2743200" lvl="5" indent="-317500" rtl="0">
              <a:spcBef>
                <a:spcPts val="0"/>
              </a:spcBef>
              <a:spcAft>
                <a:spcPts val="0"/>
              </a:spcAft>
              <a:buClr>
                <a:srgbClr val="434343"/>
              </a:buClr>
              <a:buSzPts val="1400"/>
              <a:buFont typeface="Anaheim"/>
              <a:buChar char="■"/>
              <a:defRPr/>
            </a:lvl6pPr>
            <a:lvl7pPr marL="3200400" lvl="6" indent="-317500" rtl="0">
              <a:spcBef>
                <a:spcPts val="0"/>
              </a:spcBef>
              <a:spcAft>
                <a:spcPts val="0"/>
              </a:spcAft>
              <a:buClr>
                <a:srgbClr val="434343"/>
              </a:buClr>
              <a:buSzPts val="1400"/>
              <a:buFont typeface="Anaheim"/>
              <a:buChar char="●"/>
              <a:defRPr/>
            </a:lvl7pPr>
            <a:lvl8pPr marL="3657600" lvl="7" indent="-317500" rtl="0">
              <a:spcBef>
                <a:spcPts val="0"/>
              </a:spcBef>
              <a:spcAft>
                <a:spcPts val="0"/>
              </a:spcAft>
              <a:buClr>
                <a:srgbClr val="434343"/>
              </a:buClr>
              <a:buSzPts val="1400"/>
              <a:buFont typeface="Anaheim"/>
              <a:buChar char="○"/>
              <a:defRPr/>
            </a:lvl8pPr>
            <a:lvl9pPr marL="4114800" lvl="8" indent="-317500" rtl="0">
              <a:spcBef>
                <a:spcPts val="0"/>
              </a:spcBef>
              <a:spcAft>
                <a:spcPts val="0"/>
              </a:spcAft>
              <a:buClr>
                <a:srgbClr val="434343"/>
              </a:buClr>
              <a:buSzPts val="1400"/>
              <a:buFont typeface="Anaheim"/>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285"/>
        <p:cNvGrpSpPr/>
        <p:nvPr/>
      </p:nvGrpSpPr>
      <p:grpSpPr>
        <a:xfrm>
          <a:off x="0" y="0"/>
          <a:ext cx="0" cy="0"/>
          <a:chOff x="0" y="0"/>
          <a:chExt cx="0" cy="0"/>
        </a:xfrm>
      </p:grpSpPr>
      <p:grpSp>
        <p:nvGrpSpPr>
          <p:cNvPr id="286" name="Google Shape;286;p20"/>
          <p:cNvGrpSpPr/>
          <p:nvPr/>
        </p:nvGrpSpPr>
        <p:grpSpPr>
          <a:xfrm>
            <a:off x="358350" y="258050"/>
            <a:ext cx="8428950" cy="4627500"/>
            <a:chOff x="358350" y="258050"/>
            <a:chExt cx="8428950" cy="4627500"/>
          </a:xfrm>
        </p:grpSpPr>
        <p:sp>
          <p:nvSpPr>
            <p:cNvPr id="287" name="Google Shape;287;p2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0"/>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0"/>
            <p:cNvSpPr/>
            <p:nvPr/>
          </p:nvSpPr>
          <p:spPr>
            <a:xfrm>
              <a:off x="720000" y="407061"/>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20"/>
            <p:cNvGrpSpPr/>
            <p:nvPr/>
          </p:nvGrpSpPr>
          <p:grpSpPr>
            <a:xfrm rot="10800000" flipH="1">
              <a:off x="4159199" y="4657459"/>
              <a:ext cx="825589" cy="93999"/>
              <a:chOff x="5718423" y="809024"/>
              <a:chExt cx="830071" cy="94500"/>
            </a:xfrm>
          </p:grpSpPr>
          <p:sp>
            <p:nvSpPr>
              <p:cNvPr id="291" name="Google Shape;291;p20"/>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0"/>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0"/>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0"/>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5" name="Google Shape;295;p20"/>
          <p:cNvSpPr txBox="1">
            <a:spLocks noGrp="1"/>
          </p:cNvSpPr>
          <p:nvPr>
            <p:ph type="title"/>
          </p:nvPr>
        </p:nvSpPr>
        <p:spPr>
          <a:xfrm>
            <a:off x="720000" y="692400"/>
            <a:ext cx="7704000" cy="572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6" name="Google Shape;296;p20"/>
          <p:cNvSpPr txBox="1">
            <a:spLocks noGrp="1"/>
          </p:cNvSpPr>
          <p:nvPr>
            <p:ph type="body" idx="1"/>
          </p:nvPr>
        </p:nvSpPr>
        <p:spPr>
          <a:xfrm>
            <a:off x="720000" y="1549770"/>
            <a:ext cx="3852000" cy="2242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434343"/>
              </a:buClr>
              <a:buSzPts val="1400"/>
              <a:buFont typeface="Anaheim"/>
              <a:buChar char="●"/>
              <a:defRPr/>
            </a:lvl1pPr>
            <a:lvl2pPr marL="914400" lvl="1" indent="-317500" rtl="0">
              <a:spcBef>
                <a:spcPts val="0"/>
              </a:spcBef>
              <a:spcAft>
                <a:spcPts val="0"/>
              </a:spcAft>
              <a:buClr>
                <a:srgbClr val="434343"/>
              </a:buClr>
              <a:buSzPts val="1400"/>
              <a:buFont typeface="Anaheim"/>
              <a:buChar char="○"/>
              <a:defRPr/>
            </a:lvl2pPr>
            <a:lvl3pPr marL="1371600" lvl="2" indent="-317500" rtl="0">
              <a:spcBef>
                <a:spcPts val="0"/>
              </a:spcBef>
              <a:spcAft>
                <a:spcPts val="0"/>
              </a:spcAft>
              <a:buClr>
                <a:srgbClr val="434343"/>
              </a:buClr>
              <a:buSzPts val="1400"/>
              <a:buFont typeface="Anaheim"/>
              <a:buChar char="■"/>
              <a:defRPr/>
            </a:lvl3pPr>
            <a:lvl4pPr marL="1828800" lvl="3" indent="-317500" rtl="0">
              <a:spcBef>
                <a:spcPts val="0"/>
              </a:spcBef>
              <a:spcAft>
                <a:spcPts val="0"/>
              </a:spcAft>
              <a:buClr>
                <a:srgbClr val="434343"/>
              </a:buClr>
              <a:buSzPts val="1400"/>
              <a:buFont typeface="Anaheim"/>
              <a:buChar char="●"/>
              <a:defRPr/>
            </a:lvl4pPr>
            <a:lvl5pPr marL="2286000" lvl="4" indent="-317500" rtl="0">
              <a:spcBef>
                <a:spcPts val="0"/>
              </a:spcBef>
              <a:spcAft>
                <a:spcPts val="0"/>
              </a:spcAft>
              <a:buClr>
                <a:srgbClr val="434343"/>
              </a:buClr>
              <a:buSzPts val="1400"/>
              <a:buFont typeface="Anaheim"/>
              <a:buChar char="○"/>
              <a:defRPr/>
            </a:lvl5pPr>
            <a:lvl6pPr marL="2743200" lvl="5" indent="-317500" rtl="0">
              <a:spcBef>
                <a:spcPts val="0"/>
              </a:spcBef>
              <a:spcAft>
                <a:spcPts val="0"/>
              </a:spcAft>
              <a:buClr>
                <a:srgbClr val="434343"/>
              </a:buClr>
              <a:buSzPts val="1400"/>
              <a:buFont typeface="Anaheim"/>
              <a:buChar char="■"/>
              <a:defRPr/>
            </a:lvl6pPr>
            <a:lvl7pPr marL="3200400" lvl="6" indent="-317500" rtl="0">
              <a:spcBef>
                <a:spcPts val="0"/>
              </a:spcBef>
              <a:spcAft>
                <a:spcPts val="0"/>
              </a:spcAft>
              <a:buClr>
                <a:srgbClr val="434343"/>
              </a:buClr>
              <a:buSzPts val="1400"/>
              <a:buFont typeface="Anaheim"/>
              <a:buChar char="●"/>
              <a:defRPr/>
            </a:lvl7pPr>
            <a:lvl8pPr marL="3657600" lvl="7" indent="-317500" rtl="0">
              <a:spcBef>
                <a:spcPts val="0"/>
              </a:spcBef>
              <a:spcAft>
                <a:spcPts val="0"/>
              </a:spcAft>
              <a:buClr>
                <a:srgbClr val="434343"/>
              </a:buClr>
              <a:buSzPts val="1400"/>
              <a:buFont typeface="Anaheim"/>
              <a:buChar char="○"/>
              <a:defRPr/>
            </a:lvl8pPr>
            <a:lvl9pPr marL="4114800" lvl="8" indent="-317500" rtl="0">
              <a:spcBef>
                <a:spcPts val="0"/>
              </a:spcBef>
              <a:spcAft>
                <a:spcPts val="0"/>
              </a:spcAft>
              <a:buClr>
                <a:srgbClr val="434343"/>
              </a:buClr>
              <a:buSzPts val="1400"/>
              <a:buFont typeface="Anaheim"/>
              <a:buChar char="■"/>
              <a:defRPr/>
            </a:lvl9pPr>
          </a:lstStyle>
          <a:p>
            <a:endParaRPr/>
          </a:p>
        </p:txBody>
      </p:sp>
      <p:sp>
        <p:nvSpPr>
          <p:cNvPr id="297" name="Google Shape;297;p20"/>
          <p:cNvSpPr txBox="1">
            <a:spLocks noGrp="1"/>
          </p:cNvSpPr>
          <p:nvPr>
            <p:ph type="body" idx="2"/>
          </p:nvPr>
        </p:nvSpPr>
        <p:spPr>
          <a:xfrm>
            <a:off x="4572000" y="1549770"/>
            <a:ext cx="3852000" cy="2242200"/>
          </a:xfrm>
          <a:prstGeom prst="rect">
            <a:avLst/>
          </a:prstGeom>
        </p:spPr>
        <p:txBody>
          <a:bodyPr spcFirstLastPara="1" wrap="square" lIns="91425" tIns="91425" rIns="91425" bIns="91425" anchor="b" anchorCtr="0">
            <a:noAutofit/>
          </a:bodyPr>
          <a:lstStyle>
            <a:lvl1pPr marL="457200" lvl="0" indent="-317500" rtl="0">
              <a:spcBef>
                <a:spcPts val="0"/>
              </a:spcBef>
              <a:spcAft>
                <a:spcPts val="0"/>
              </a:spcAft>
              <a:buClr>
                <a:srgbClr val="434343"/>
              </a:buClr>
              <a:buSzPts val="1400"/>
              <a:buFont typeface="Anaheim"/>
              <a:buChar char="●"/>
              <a:defRPr/>
            </a:lvl1pPr>
            <a:lvl2pPr marL="914400" lvl="1" indent="-317500" rtl="0">
              <a:spcBef>
                <a:spcPts val="0"/>
              </a:spcBef>
              <a:spcAft>
                <a:spcPts val="0"/>
              </a:spcAft>
              <a:buClr>
                <a:srgbClr val="434343"/>
              </a:buClr>
              <a:buSzPts val="1400"/>
              <a:buFont typeface="Anaheim"/>
              <a:buChar char="○"/>
              <a:defRPr/>
            </a:lvl2pPr>
            <a:lvl3pPr marL="1371600" lvl="2" indent="-317500" rtl="0">
              <a:spcBef>
                <a:spcPts val="0"/>
              </a:spcBef>
              <a:spcAft>
                <a:spcPts val="0"/>
              </a:spcAft>
              <a:buClr>
                <a:srgbClr val="434343"/>
              </a:buClr>
              <a:buSzPts val="1400"/>
              <a:buFont typeface="Anaheim"/>
              <a:buChar char="■"/>
              <a:defRPr/>
            </a:lvl3pPr>
            <a:lvl4pPr marL="1828800" lvl="3" indent="-317500" rtl="0">
              <a:spcBef>
                <a:spcPts val="0"/>
              </a:spcBef>
              <a:spcAft>
                <a:spcPts val="0"/>
              </a:spcAft>
              <a:buClr>
                <a:srgbClr val="434343"/>
              </a:buClr>
              <a:buSzPts val="1400"/>
              <a:buFont typeface="Anaheim"/>
              <a:buChar char="●"/>
              <a:defRPr/>
            </a:lvl4pPr>
            <a:lvl5pPr marL="2286000" lvl="4" indent="-317500" rtl="0">
              <a:spcBef>
                <a:spcPts val="0"/>
              </a:spcBef>
              <a:spcAft>
                <a:spcPts val="0"/>
              </a:spcAft>
              <a:buClr>
                <a:srgbClr val="434343"/>
              </a:buClr>
              <a:buSzPts val="1400"/>
              <a:buFont typeface="Anaheim"/>
              <a:buChar char="○"/>
              <a:defRPr/>
            </a:lvl5pPr>
            <a:lvl6pPr marL="2743200" lvl="5" indent="-317500" rtl="0">
              <a:spcBef>
                <a:spcPts val="0"/>
              </a:spcBef>
              <a:spcAft>
                <a:spcPts val="0"/>
              </a:spcAft>
              <a:buClr>
                <a:srgbClr val="434343"/>
              </a:buClr>
              <a:buSzPts val="1400"/>
              <a:buFont typeface="Anaheim"/>
              <a:buChar char="■"/>
              <a:defRPr/>
            </a:lvl6pPr>
            <a:lvl7pPr marL="3200400" lvl="6" indent="-317500" rtl="0">
              <a:spcBef>
                <a:spcPts val="0"/>
              </a:spcBef>
              <a:spcAft>
                <a:spcPts val="0"/>
              </a:spcAft>
              <a:buClr>
                <a:srgbClr val="434343"/>
              </a:buClr>
              <a:buSzPts val="1400"/>
              <a:buFont typeface="Anaheim"/>
              <a:buChar char="●"/>
              <a:defRPr/>
            </a:lvl7pPr>
            <a:lvl8pPr marL="3657600" lvl="7" indent="-317500" rtl="0">
              <a:spcBef>
                <a:spcPts val="0"/>
              </a:spcBef>
              <a:spcAft>
                <a:spcPts val="0"/>
              </a:spcAft>
              <a:buClr>
                <a:srgbClr val="434343"/>
              </a:buClr>
              <a:buSzPts val="1400"/>
              <a:buFont typeface="Anaheim"/>
              <a:buChar char="○"/>
              <a:defRPr/>
            </a:lvl8pPr>
            <a:lvl9pPr marL="4114800" lvl="8" indent="-317500" rtl="0">
              <a:spcBef>
                <a:spcPts val="0"/>
              </a:spcBef>
              <a:spcAft>
                <a:spcPts val="0"/>
              </a:spcAft>
              <a:buClr>
                <a:srgbClr val="434343"/>
              </a:buClr>
              <a:buSzPts val="1400"/>
              <a:buFont typeface="Anaheim"/>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298"/>
        <p:cNvGrpSpPr/>
        <p:nvPr/>
      </p:nvGrpSpPr>
      <p:grpSpPr>
        <a:xfrm>
          <a:off x="0" y="0"/>
          <a:ext cx="0" cy="0"/>
          <a:chOff x="0" y="0"/>
          <a:chExt cx="0" cy="0"/>
        </a:xfrm>
      </p:grpSpPr>
      <p:grpSp>
        <p:nvGrpSpPr>
          <p:cNvPr id="299" name="Google Shape;299;p21"/>
          <p:cNvGrpSpPr/>
          <p:nvPr/>
        </p:nvGrpSpPr>
        <p:grpSpPr>
          <a:xfrm>
            <a:off x="358350" y="258050"/>
            <a:ext cx="8428950" cy="4627500"/>
            <a:chOff x="358350" y="258050"/>
            <a:chExt cx="8428950" cy="4627500"/>
          </a:xfrm>
        </p:grpSpPr>
        <p:sp>
          <p:nvSpPr>
            <p:cNvPr id="300" name="Google Shape;300;p21"/>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1"/>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 name="Google Shape;302;p21"/>
            <p:cNvGrpSpPr/>
            <p:nvPr/>
          </p:nvGrpSpPr>
          <p:grpSpPr>
            <a:xfrm rot="10800000" flipH="1">
              <a:off x="4159199" y="4657459"/>
              <a:ext cx="825589" cy="93999"/>
              <a:chOff x="5718423" y="809024"/>
              <a:chExt cx="830071" cy="94500"/>
            </a:xfrm>
          </p:grpSpPr>
          <p:sp>
            <p:nvSpPr>
              <p:cNvPr id="303" name="Google Shape;303;p21"/>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1"/>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1"/>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1"/>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307;p21"/>
            <p:cNvGrpSpPr/>
            <p:nvPr/>
          </p:nvGrpSpPr>
          <p:grpSpPr>
            <a:xfrm>
              <a:off x="720000" y="407061"/>
              <a:ext cx="7704000" cy="262500"/>
              <a:chOff x="433208" y="393425"/>
              <a:chExt cx="7704000" cy="262500"/>
            </a:xfrm>
          </p:grpSpPr>
          <p:sp>
            <p:nvSpPr>
              <p:cNvPr id="308" name="Google Shape;308;p2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 name="Google Shape;309;p21"/>
              <p:cNvGrpSpPr/>
              <p:nvPr/>
            </p:nvGrpSpPr>
            <p:grpSpPr>
              <a:xfrm rot="10800000" flipH="1">
                <a:off x="543498" y="483688"/>
                <a:ext cx="429322" cy="93999"/>
                <a:chOff x="5840230" y="744468"/>
                <a:chExt cx="431653" cy="94500"/>
              </a:xfrm>
            </p:grpSpPr>
            <p:sp>
              <p:nvSpPr>
                <p:cNvPr id="310" name="Google Shape;310;p21"/>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1"/>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1"/>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13" name="Google Shape;313;p21"/>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4" name="Google Shape;314;p21"/>
          <p:cNvSpPr txBox="1">
            <a:spLocks noGrp="1"/>
          </p:cNvSpPr>
          <p:nvPr>
            <p:ph type="title" idx="2"/>
          </p:nvPr>
        </p:nvSpPr>
        <p:spPr>
          <a:xfrm>
            <a:off x="906874" y="3252600"/>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15" name="Google Shape;315;p21"/>
          <p:cNvSpPr txBox="1">
            <a:spLocks noGrp="1"/>
          </p:cNvSpPr>
          <p:nvPr>
            <p:ph type="subTitle" idx="1"/>
          </p:nvPr>
        </p:nvSpPr>
        <p:spPr>
          <a:xfrm>
            <a:off x="906875" y="3620706"/>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6" name="Google Shape;316;p21"/>
          <p:cNvSpPr txBox="1">
            <a:spLocks noGrp="1"/>
          </p:cNvSpPr>
          <p:nvPr>
            <p:ph type="title" idx="3"/>
          </p:nvPr>
        </p:nvSpPr>
        <p:spPr>
          <a:xfrm>
            <a:off x="3602688" y="3252593"/>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17" name="Google Shape;317;p21"/>
          <p:cNvSpPr txBox="1">
            <a:spLocks noGrp="1"/>
          </p:cNvSpPr>
          <p:nvPr>
            <p:ph type="subTitle" idx="4"/>
          </p:nvPr>
        </p:nvSpPr>
        <p:spPr>
          <a:xfrm>
            <a:off x="3602686" y="3620704"/>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8" name="Google Shape;318;p21"/>
          <p:cNvSpPr txBox="1">
            <a:spLocks noGrp="1"/>
          </p:cNvSpPr>
          <p:nvPr>
            <p:ph type="title" idx="5"/>
          </p:nvPr>
        </p:nvSpPr>
        <p:spPr>
          <a:xfrm>
            <a:off x="6295930" y="3252550"/>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19" name="Google Shape;319;p21"/>
          <p:cNvSpPr txBox="1">
            <a:spLocks noGrp="1"/>
          </p:cNvSpPr>
          <p:nvPr>
            <p:ph type="subTitle" idx="6"/>
          </p:nvPr>
        </p:nvSpPr>
        <p:spPr>
          <a:xfrm>
            <a:off x="6295925" y="3620706"/>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grpSp>
        <p:nvGrpSpPr>
          <p:cNvPr id="21" name="Google Shape;21;p3"/>
          <p:cNvGrpSpPr/>
          <p:nvPr/>
        </p:nvGrpSpPr>
        <p:grpSpPr>
          <a:xfrm>
            <a:off x="2038439" y="258000"/>
            <a:ext cx="5082995" cy="4627500"/>
            <a:chOff x="3704375" y="258050"/>
            <a:chExt cx="5082995" cy="4627500"/>
          </a:xfrm>
        </p:grpSpPr>
        <p:sp>
          <p:nvSpPr>
            <p:cNvPr id="22" name="Google Shape;22;p3"/>
            <p:cNvSpPr/>
            <p:nvPr/>
          </p:nvSpPr>
          <p:spPr>
            <a:xfrm>
              <a:off x="3704375" y="258050"/>
              <a:ext cx="50820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3705370" y="258050"/>
              <a:ext cx="50820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rot="10800000" flipH="1">
              <a:off x="5829576" y="4657459"/>
              <a:ext cx="825589" cy="93999"/>
              <a:chOff x="5718423" y="809024"/>
              <a:chExt cx="830071" cy="94500"/>
            </a:xfrm>
          </p:grpSpPr>
          <p:sp>
            <p:nvSpPr>
              <p:cNvPr id="25" name="Google Shape;25;p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3"/>
            <p:cNvGrpSpPr/>
            <p:nvPr/>
          </p:nvGrpSpPr>
          <p:grpSpPr>
            <a:xfrm>
              <a:off x="3932900" y="407050"/>
              <a:ext cx="4491000" cy="262500"/>
              <a:chOff x="3646108" y="393414"/>
              <a:chExt cx="4491000" cy="262500"/>
            </a:xfrm>
          </p:grpSpPr>
          <p:sp>
            <p:nvSpPr>
              <p:cNvPr id="30" name="Google Shape;30;p3"/>
              <p:cNvSpPr/>
              <p:nvPr/>
            </p:nvSpPr>
            <p:spPr>
              <a:xfrm>
                <a:off x="3646108" y="393414"/>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3"/>
              <p:cNvGrpSpPr/>
              <p:nvPr/>
            </p:nvGrpSpPr>
            <p:grpSpPr>
              <a:xfrm rot="10800000" flipH="1">
                <a:off x="3850212" y="483688"/>
                <a:ext cx="429322" cy="93999"/>
                <a:chOff x="9164898" y="744468"/>
                <a:chExt cx="431653" cy="94500"/>
              </a:xfrm>
            </p:grpSpPr>
            <p:sp>
              <p:nvSpPr>
                <p:cNvPr id="32" name="Google Shape;32;p3"/>
                <p:cNvSpPr/>
                <p:nvPr/>
              </p:nvSpPr>
              <p:spPr>
                <a:xfrm>
                  <a:off x="9164898"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9333475"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9502051"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5" name="Google Shape;35;p3"/>
          <p:cNvSpPr txBox="1">
            <a:spLocks noGrp="1"/>
          </p:cNvSpPr>
          <p:nvPr>
            <p:ph type="title"/>
          </p:nvPr>
        </p:nvSpPr>
        <p:spPr>
          <a:xfrm>
            <a:off x="2477237" y="1522954"/>
            <a:ext cx="4205400" cy="166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6" name="Google Shape;36;p3"/>
          <p:cNvSpPr txBox="1">
            <a:spLocks noGrp="1"/>
          </p:cNvSpPr>
          <p:nvPr>
            <p:ph type="subTitle" idx="1"/>
          </p:nvPr>
        </p:nvSpPr>
        <p:spPr>
          <a:xfrm>
            <a:off x="3204287" y="3218546"/>
            <a:ext cx="27513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 name="Google Shape;37;p3"/>
          <p:cNvSpPr txBox="1">
            <a:spLocks noGrp="1"/>
          </p:cNvSpPr>
          <p:nvPr>
            <p:ph type="title" idx="2" hasCustomPrompt="1"/>
          </p:nvPr>
        </p:nvSpPr>
        <p:spPr>
          <a:xfrm>
            <a:off x="1639207" y="935175"/>
            <a:ext cx="969000" cy="71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3500">
                <a:solidFill>
                  <a:schemeClr val="lt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CUSTOM_3_1">
    <p:spTree>
      <p:nvGrpSpPr>
        <p:cNvPr id="1" name="Shape 320"/>
        <p:cNvGrpSpPr/>
        <p:nvPr/>
      </p:nvGrpSpPr>
      <p:grpSpPr>
        <a:xfrm>
          <a:off x="0" y="0"/>
          <a:ext cx="0" cy="0"/>
          <a:chOff x="0" y="0"/>
          <a:chExt cx="0" cy="0"/>
        </a:xfrm>
      </p:grpSpPr>
      <p:grpSp>
        <p:nvGrpSpPr>
          <p:cNvPr id="321" name="Google Shape;321;p22"/>
          <p:cNvGrpSpPr/>
          <p:nvPr/>
        </p:nvGrpSpPr>
        <p:grpSpPr>
          <a:xfrm>
            <a:off x="358350" y="258050"/>
            <a:ext cx="8428950" cy="4627500"/>
            <a:chOff x="358350" y="258050"/>
            <a:chExt cx="8428950" cy="4627500"/>
          </a:xfrm>
        </p:grpSpPr>
        <p:sp>
          <p:nvSpPr>
            <p:cNvPr id="322" name="Google Shape;322;p2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22"/>
            <p:cNvGrpSpPr/>
            <p:nvPr/>
          </p:nvGrpSpPr>
          <p:grpSpPr>
            <a:xfrm rot="10800000" flipH="1">
              <a:off x="4159199" y="4657459"/>
              <a:ext cx="825589" cy="93999"/>
              <a:chOff x="5718423" y="809024"/>
              <a:chExt cx="830071" cy="94500"/>
            </a:xfrm>
          </p:grpSpPr>
          <p:sp>
            <p:nvSpPr>
              <p:cNvPr id="325" name="Google Shape;325;p22"/>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329;p22"/>
            <p:cNvGrpSpPr/>
            <p:nvPr/>
          </p:nvGrpSpPr>
          <p:grpSpPr>
            <a:xfrm>
              <a:off x="720000" y="407061"/>
              <a:ext cx="7704000" cy="262500"/>
              <a:chOff x="433208" y="393425"/>
              <a:chExt cx="7704000" cy="262500"/>
            </a:xfrm>
          </p:grpSpPr>
          <p:sp>
            <p:nvSpPr>
              <p:cNvPr id="330" name="Google Shape;330;p22"/>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 name="Google Shape;331;p22"/>
              <p:cNvGrpSpPr/>
              <p:nvPr/>
            </p:nvGrpSpPr>
            <p:grpSpPr>
              <a:xfrm rot="10800000" flipH="1">
                <a:off x="543498" y="483688"/>
                <a:ext cx="429322" cy="93999"/>
                <a:chOff x="5840230" y="744468"/>
                <a:chExt cx="431653" cy="94500"/>
              </a:xfrm>
            </p:grpSpPr>
            <p:sp>
              <p:nvSpPr>
                <p:cNvPr id="332" name="Google Shape;332;p22"/>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35" name="Google Shape;335;p22"/>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6" name="Google Shape;336;p22"/>
          <p:cNvSpPr txBox="1">
            <a:spLocks noGrp="1"/>
          </p:cNvSpPr>
          <p:nvPr>
            <p:ph type="title" idx="2"/>
          </p:nvPr>
        </p:nvSpPr>
        <p:spPr>
          <a:xfrm>
            <a:off x="1005900" y="1544225"/>
            <a:ext cx="23364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37" name="Google Shape;337;p22"/>
          <p:cNvSpPr txBox="1">
            <a:spLocks noGrp="1"/>
          </p:cNvSpPr>
          <p:nvPr>
            <p:ph type="subTitle" idx="1"/>
          </p:nvPr>
        </p:nvSpPr>
        <p:spPr>
          <a:xfrm>
            <a:off x="1005900" y="2059779"/>
            <a:ext cx="2336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8" name="Google Shape;338;p22"/>
          <p:cNvSpPr txBox="1">
            <a:spLocks noGrp="1"/>
          </p:cNvSpPr>
          <p:nvPr>
            <p:ph type="title" idx="3"/>
          </p:nvPr>
        </p:nvSpPr>
        <p:spPr>
          <a:xfrm>
            <a:off x="3403800" y="3126775"/>
            <a:ext cx="23364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39" name="Google Shape;339;p22"/>
          <p:cNvSpPr txBox="1">
            <a:spLocks noGrp="1"/>
          </p:cNvSpPr>
          <p:nvPr>
            <p:ph type="subTitle" idx="4"/>
          </p:nvPr>
        </p:nvSpPr>
        <p:spPr>
          <a:xfrm>
            <a:off x="3403800" y="3641923"/>
            <a:ext cx="2336400" cy="5727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0" name="Google Shape;340;p22"/>
          <p:cNvSpPr txBox="1">
            <a:spLocks noGrp="1"/>
          </p:cNvSpPr>
          <p:nvPr>
            <p:ph type="title" idx="5"/>
          </p:nvPr>
        </p:nvSpPr>
        <p:spPr>
          <a:xfrm>
            <a:off x="5801693" y="1544225"/>
            <a:ext cx="23364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41" name="Google Shape;341;p22"/>
          <p:cNvSpPr txBox="1">
            <a:spLocks noGrp="1"/>
          </p:cNvSpPr>
          <p:nvPr>
            <p:ph type="subTitle" idx="6"/>
          </p:nvPr>
        </p:nvSpPr>
        <p:spPr>
          <a:xfrm>
            <a:off x="5801693" y="2059779"/>
            <a:ext cx="2336400" cy="5727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342"/>
        <p:cNvGrpSpPr/>
        <p:nvPr/>
      </p:nvGrpSpPr>
      <p:grpSpPr>
        <a:xfrm>
          <a:off x="0" y="0"/>
          <a:ext cx="0" cy="0"/>
          <a:chOff x="0" y="0"/>
          <a:chExt cx="0" cy="0"/>
        </a:xfrm>
      </p:grpSpPr>
      <p:grpSp>
        <p:nvGrpSpPr>
          <p:cNvPr id="343" name="Google Shape;343;p23"/>
          <p:cNvGrpSpPr/>
          <p:nvPr/>
        </p:nvGrpSpPr>
        <p:grpSpPr>
          <a:xfrm>
            <a:off x="358350" y="258050"/>
            <a:ext cx="8428950" cy="4627500"/>
            <a:chOff x="358350" y="258050"/>
            <a:chExt cx="8428950" cy="4627500"/>
          </a:xfrm>
        </p:grpSpPr>
        <p:sp>
          <p:nvSpPr>
            <p:cNvPr id="344" name="Google Shape;344;p2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3"/>
            <p:cNvGrpSpPr/>
            <p:nvPr/>
          </p:nvGrpSpPr>
          <p:grpSpPr>
            <a:xfrm rot="10800000" flipH="1">
              <a:off x="4159199" y="4657459"/>
              <a:ext cx="825589" cy="93999"/>
              <a:chOff x="5718423" y="809024"/>
              <a:chExt cx="830071" cy="94500"/>
            </a:xfrm>
          </p:grpSpPr>
          <p:sp>
            <p:nvSpPr>
              <p:cNvPr id="347" name="Google Shape;347;p2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3"/>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3"/>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 name="Google Shape;351;p23"/>
            <p:cNvGrpSpPr/>
            <p:nvPr/>
          </p:nvGrpSpPr>
          <p:grpSpPr>
            <a:xfrm>
              <a:off x="720000" y="407061"/>
              <a:ext cx="7704000" cy="262500"/>
              <a:chOff x="433208" y="393425"/>
              <a:chExt cx="7704000" cy="262500"/>
            </a:xfrm>
          </p:grpSpPr>
          <p:sp>
            <p:nvSpPr>
              <p:cNvPr id="352" name="Google Shape;352;p2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23"/>
              <p:cNvGrpSpPr/>
              <p:nvPr/>
            </p:nvGrpSpPr>
            <p:grpSpPr>
              <a:xfrm rot="10800000" flipH="1">
                <a:off x="543498" y="483688"/>
                <a:ext cx="429322" cy="93999"/>
                <a:chOff x="5840230" y="744468"/>
                <a:chExt cx="431653" cy="94500"/>
              </a:xfrm>
            </p:grpSpPr>
            <p:sp>
              <p:nvSpPr>
                <p:cNvPr id="354" name="Google Shape;354;p2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57" name="Google Shape;357;p23"/>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58" name="Google Shape;358;p23"/>
          <p:cNvSpPr txBox="1">
            <a:spLocks noGrp="1"/>
          </p:cNvSpPr>
          <p:nvPr>
            <p:ph type="title" idx="2"/>
          </p:nvPr>
        </p:nvSpPr>
        <p:spPr>
          <a:xfrm>
            <a:off x="1691750" y="1903017"/>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59" name="Google Shape;359;p23"/>
          <p:cNvSpPr txBox="1">
            <a:spLocks noGrp="1"/>
          </p:cNvSpPr>
          <p:nvPr>
            <p:ph type="subTitle" idx="1"/>
          </p:nvPr>
        </p:nvSpPr>
        <p:spPr>
          <a:xfrm>
            <a:off x="1691739" y="22693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0" name="Google Shape;360;p23"/>
          <p:cNvSpPr txBox="1">
            <a:spLocks noGrp="1"/>
          </p:cNvSpPr>
          <p:nvPr>
            <p:ph type="title" idx="3"/>
          </p:nvPr>
        </p:nvSpPr>
        <p:spPr>
          <a:xfrm>
            <a:off x="5199000" y="1903017"/>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61" name="Google Shape;361;p23"/>
          <p:cNvSpPr txBox="1">
            <a:spLocks noGrp="1"/>
          </p:cNvSpPr>
          <p:nvPr>
            <p:ph type="subTitle" idx="4"/>
          </p:nvPr>
        </p:nvSpPr>
        <p:spPr>
          <a:xfrm>
            <a:off x="5198989" y="22693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2" name="Google Shape;362;p23"/>
          <p:cNvSpPr txBox="1">
            <a:spLocks noGrp="1"/>
          </p:cNvSpPr>
          <p:nvPr>
            <p:ph type="title" idx="5"/>
          </p:nvPr>
        </p:nvSpPr>
        <p:spPr>
          <a:xfrm>
            <a:off x="1691750" y="3487204"/>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63" name="Google Shape;363;p23"/>
          <p:cNvSpPr txBox="1">
            <a:spLocks noGrp="1"/>
          </p:cNvSpPr>
          <p:nvPr>
            <p:ph type="subTitle" idx="6"/>
          </p:nvPr>
        </p:nvSpPr>
        <p:spPr>
          <a:xfrm>
            <a:off x="1691739" y="38551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4" name="Google Shape;364;p23"/>
          <p:cNvSpPr txBox="1">
            <a:spLocks noGrp="1"/>
          </p:cNvSpPr>
          <p:nvPr>
            <p:ph type="title" idx="7"/>
          </p:nvPr>
        </p:nvSpPr>
        <p:spPr>
          <a:xfrm>
            <a:off x="5199000" y="3487204"/>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65" name="Google Shape;365;p23"/>
          <p:cNvSpPr txBox="1">
            <a:spLocks noGrp="1"/>
          </p:cNvSpPr>
          <p:nvPr>
            <p:ph type="subTitle" idx="8"/>
          </p:nvPr>
        </p:nvSpPr>
        <p:spPr>
          <a:xfrm>
            <a:off x="5198989" y="38551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1">
  <p:cSld name="CUSTOM_4_1">
    <p:spTree>
      <p:nvGrpSpPr>
        <p:cNvPr id="1" name="Shape 366"/>
        <p:cNvGrpSpPr/>
        <p:nvPr/>
      </p:nvGrpSpPr>
      <p:grpSpPr>
        <a:xfrm>
          <a:off x="0" y="0"/>
          <a:ext cx="0" cy="0"/>
          <a:chOff x="0" y="0"/>
          <a:chExt cx="0" cy="0"/>
        </a:xfrm>
      </p:grpSpPr>
      <p:grpSp>
        <p:nvGrpSpPr>
          <p:cNvPr id="367" name="Google Shape;367;p24"/>
          <p:cNvGrpSpPr/>
          <p:nvPr/>
        </p:nvGrpSpPr>
        <p:grpSpPr>
          <a:xfrm>
            <a:off x="358350" y="258050"/>
            <a:ext cx="8428950" cy="4627500"/>
            <a:chOff x="358350" y="258050"/>
            <a:chExt cx="8428950" cy="4627500"/>
          </a:xfrm>
        </p:grpSpPr>
        <p:sp>
          <p:nvSpPr>
            <p:cNvPr id="368" name="Google Shape;368;p24"/>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4"/>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24"/>
            <p:cNvGrpSpPr/>
            <p:nvPr/>
          </p:nvGrpSpPr>
          <p:grpSpPr>
            <a:xfrm rot="10800000" flipH="1">
              <a:off x="4159199" y="4657459"/>
              <a:ext cx="825589" cy="93999"/>
              <a:chOff x="5718423" y="809024"/>
              <a:chExt cx="830071" cy="94500"/>
            </a:xfrm>
          </p:grpSpPr>
          <p:sp>
            <p:nvSpPr>
              <p:cNvPr id="371" name="Google Shape;371;p24"/>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4"/>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4"/>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4"/>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24"/>
            <p:cNvGrpSpPr/>
            <p:nvPr/>
          </p:nvGrpSpPr>
          <p:grpSpPr>
            <a:xfrm>
              <a:off x="720000" y="407061"/>
              <a:ext cx="7704000" cy="262500"/>
              <a:chOff x="433208" y="393425"/>
              <a:chExt cx="7704000" cy="262500"/>
            </a:xfrm>
          </p:grpSpPr>
          <p:sp>
            <p:nvSpPr>
              <p:cNvPr id="376" name="Google Shape;376;p24"/>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377;p24"/>
              <p:cNvGrpSpPr/>
              <p:nvPr/>
            </p:nvGrpSpPr>
            <p:grpSpPr>
              <a:xfrm rot="10800000" flipH="1">
                <a:off x="543498" y="483688"/>
                <a:ext cx="429322" cy="93999"/>
                <a:chOff x="5840230" y="744468"/>
                <a:chExt cx="431653" cy="94500"/>
              </a:xfrm>
            </p:grpSpPr>
            <p:sp>
              <p:nvSpPr>
                <p:cNvPr id="378" name="Google Shape;378;p24"/>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4"/>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4"/>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81" name="Google Shape;381;p24"/>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2" name="Google Shape;382;p24"/>
          <p:cNvSpPr txBox="1">
            <a:spLocks noGrp="1"/>
          </p:cNvSpPr>
          <p:nvPr>
            <p:ph type="title" idx="2"/>
          </p:nvPr>
        </p:nvSpPr>
        <p:spPr>
          <a:xfrm>
            <a:off x="1691750" y="1468807"/>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83" name="Google Shape;383;p24"/>
          <p:cNvSpPr txBox="1">
            <a:spLocks noGrp="1"/>
          </p:cNvSpPr>
          <p:nvPr>
            <p:ph type="subTitle" idx="1"/>
          </p:nvPr>
        </p:nvSpPr>
        <p:spPr>
          <a:xfrm>
            <a:off x="1691739" y="1823703"/>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4" name="Google Shape;384;p24"/>
          <p:cNvSpPr txBox="1">
            <a:spLocks noGrp="1"/>
          </p:cNvSpPr>
          <p:nvPr>
            <p:ph type="title" idx="3"/>
          </p:nvPr>
        </p:nvSpPr>
        <p:spPr>
          <a:xfrm>
            <a:off x="5199000" y="1468807"/>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85" name="Google Shape;385;p24"/>
          <p:cNvSpPr txBox="1">
            <a:spLocks noGrp="1"/>
          </p:cNvSpPr>
          <p:nvPr>
            <p:ph type="subTitle" idx="4"/>
          </p:nvPr>
        </p:nvSpPr>
        <p:spPr>
          <a:xfrm>
            <a:off x="5198989" y="1823703"/>
            <a:ext cx="2256900" cy="750300"/>
          </a:xfrm>
          <a:prstGeom prst="rect">
            <a:avLst/>
          </a:prstGeom>
        </p:spPr>
        <p:txBody>
          <a:bodyPr spcFirstLastPara="1" wrap="square" lIns="91425" tIns="91425" rIns="91425" bIns="91425" anchor="ctr" anchorCtr="0">
            <a:noAutofit/>
          </a:bodyPr>
          <a:lstStyle>
            <a:lvl1pPr marR="0"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6" name="Google Shape;386;p24"/>
          <p:cNvSpPr txBox="1">
            <a:spLocks noGrp="1"/>
          </p:cNvSpPr>
          <p:nvPr>
            <p:ph type="title" idx="5"/>
          </p:nvPr>
        </p:nvSpPr>
        <p:spPr>
          <a:xfrm>
            <a:off x="1691750" y="3106204"/>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87" name="Google Shape;387;p24"/>
          <p:cNvSpPr txBox="1">
            <a:spLocks noGrp="1"/>
          </p:cNvSpPr>
          <p:nvPr>
            <p:ph type="subTitle" idx="6"/>
          </p:nvPr>
        </p:nvSpPr>
        <p:spPr>
          <a:xfrm>
            <a:off x="1691739" y="3461404"/>
            <a:ext cx="2256900" cy="750300"/>
          </a:xfrm>
          <a:prstGeom prst="rect">
            <a:avLst/>
          </a:prstGeom>
        </p:spPr>
        <p:txBody>
          <a:bodyPr spcFirstLastPara="1" wrap="square" lIns="91425" tIns="91425" rIns="91425" bIns="91425" anchor="ctr" anchorCtr="0">
            <a:noAutofit/>
          </a:bodyPr>
          <a:lstStyle>
            <a:lvl1pPr marR="0" lvl="0" algn="ctr" rtl="0">
              <a:lnSpc>
                <a:spcPct val="100000"/>
              </a:lnSpc>
              <a:spcBef>
                <a:spcPts val="0"/>
              </a:spcBef>
              <a:spcAft>
                <a:spcPts val="0"/>
              </a:spcAft>
              <a:buSzPts val="1400"/>
              <a:buNone/>
              <a:defRPr sz="1400"/>
            </a:lvl1pPr>
            <a:lvl2pPr lvl="1" algn="ctr" rtl="0">
              <a:lnSpc>
                <a:spcPct val="100000"/>
              </a:lnSpc>
              <a:spcBef>
                <a:spcPts val="12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8" name="Google Shape;388;p24"/>
          <p:cNvSpPr txBox="1">
            <a:spLocks noGrp="1"/>
          </p:cNvSpPr>
          <p:nvPr>
            <p:ph type="title" idx="7"/>
          </p:nvPr>
        </p:nvSpPr>
        <p:spPr>
          <a:xfrm>
            <a:off x="5199000" y="3106204"/>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89" name="Google Shape;389;p24"/>
          <p:cNvSpPr txBox="1">
            <a:spLocks noGrp="1"/>
          </p:cNvSpPr>
          <p:nvPr>
            <p:ph type="subTitle" idx="8"/>
          </p:nvPr>
        </p:nvSpPr>
        <p:spPr>
          <a:xfrm>
            <a:off x="5198989" y="3461404"/>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390"/>
        <p:cNvGrpSpPr/>
        <p:nvPr/>
      </p:nvGrpSpPr>
      <p:grpSpPr>
        <a:xfrm>
          <a:off x="0" y="0"/>
          <a:ext cx="0" cy="0"/>
          <a:chOff x="0" y="0"/>
          <a:chExt cx="0" cy="0"/>
        </a:xfrm>
      </p:grpSpPr>
      <p:grpSp>
        <p:nvGrpSpPr>
          <p:cNvPr id="391" name="Google Shape;391;p25"/>
          <p:cNvGrpSpPr/>
          <p:nvPr/>
        </p:nvGrpSpPr>
        <p:grpSpPr>
          <a:xfrm>
            <a:off x="358350" y="258050"/>
            <a:ext cx="8428950" cy="4627500"/>
            <a:chOff x="358350" y="258050"/>
            <a:chExt cx="8428950" cy="4627500"/>
          </a:xfrm>
        </p:grpSpPr>
        <p:sp>
          <p:nvSpPr>
            <p:cNvPr id="392" name="Google Shape;392;p25"/>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25"/>
            <p:cNvGrpSpPr/>
            <p:nvPr/>
          </p:nvGrpSpPr>
          <p:grpSpPr>
            <a:xfrm rot="10800000" flipH="1">
              <a:off x="4159199" y="4657459"/>
              <a:ext cx="825589" cy="93999"/>
              <a:chOff x="5718423" y="809024"/>
              <a:chExt cx="830071" cy="94500"/>
            </a:xfrm>
          </p:grpSpPr>
          <p:sp>
            <p:nvSpPr>
              <p:cNvPr id="395" name="Google Shape;395;p25"/>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25"/>
            <p:cNvGrpSpPr/>
            <p:nvPr/>
          </p:nvGrpSpPr>
          <p:grpSpPr>
            <a:xfrm>
              <a:off x="720000" y="407061"/>
              <a:ext cx="7704000" cy="262500"/>
              <a:chOff x="433208" y="393425"/>
              <a:chExt cx="7704000" cy="262500"/>
            </a:xfrm>
          </p:grpSpPr>
          <p:sp>
            <p:nvSpPr>
              <p:cNvPr id="400" name="Google Shape;400;p25"/>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 name="Google Shape;401;p25"/>
              <p:cNvGrpSpPr/>
              <p:nvPr/>
            </p:nvGrpSpPr>
            <p:grpSpPr>
              <a:xfrm rot="10800000" flipH="1">
                <a:off x="543498" y="483688"/>
                <a:ext cx="429322" cy="93999"/>
                <a:chOff x="5840230" y="744468"/>
                <a:chExt cx="431653" cy="94500"/>
              </a:xfrm>
            </p:grpSpPr>
            <p:sp>
              <p:nvSpPr>
                <p:cNvPr id="402" name="Google Shape;402;p25"/>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05" name="Google Shape;405;p25"/>
          <p:cNvSpPr txBox="1">
            <a:spLocks noGrp="1"/>
          </p:cNvSpPr>
          <p:nvPr>
            <p:ph type="title"/>
          </p:nvPr>
        </p:nvSpPr>
        <p:spPr>
          <a:xfrm>
            <a:off x="720000" y="685946"/>
            <a:ext cx="7704000" cy="572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6" name="Google Shape;406;p25"/>
          <p:cNvSpPr txBox="1">
            <a:spLocks noGrp="1"/>
          </p:cNvSpPr>
          <p:nvPr>
            <p:ph type="title" idx="2"/>
          </p:nvPr>
        </p:nvSpPr>
        <p:spPr>
          <a:xfrm>
            <a:off x="954900" y="19077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07" name="Google Shape;407;p25"/>
          <p:cNvSpPr txBox="1">
            <a:spLocks noGrp="1"/>
          </p:cNvSpPr>
          <p:nvPr>
            <p:ph type="subTitle" idx="1"/>
          </p:nvPr>
        </p:nvSpPr>
        <p:spPr>
          <a:xfrm>
            <a:off x="720000" y="2300121"/>
            <a:ext cx="2305500" cy="713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8" name="Google Shape;408;p25"/>
          <p:cNvSpPr txBox="1">
            <a:spLocks noGrp="1"/>
          </p:cNvSpPr>
          <p:nvPr>
            <p:ph type="title" idx="3"/>
          </p:nvPr>
        </p:nvSpPr>
        <p:spPr>
          <a:xfrm>
            <a:off x="3654173" y="19077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09" name="Google Shape;409;p25"/>
          <p:cNvSpPr txBox="1">
            <a:spLocks noGrp="1"/>
          </p:cNvSpPr>
          <p:nvPr>
            <p:ph type="subTitle" idx="4"/>
          </p:nvPr>
        </p:nvSpPr>
        <p:spPr>
          <a:xfrm>
            <a:off x="3419273" y="2296221"/>
            <a:ext cx="23055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0" name="Google Shape;410;p25"/>
          <p:cNvSpPr txBox="1">
            <a:spLocks noGrp="1"/>
          </p:cNvSpPr>
          <p:nvPr>
            <p:ph type="title" idx="5"/>
          </p:nvPr>
        </p:nvSpPr>
        <p:spPr>
          <a:xfrm>
            <a:off x="954900" y="34913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11" name="Google Shape;411;p25"/>
          <p:cNvSpPr txBox="1">
            <a:spLocks noGrp="1"/>
          </p:cNvSpPr>
          <p:nvPr>
            <p:ph type="subTitle" idx="6"/>
          </p:nvPr>
        </p:nvSpPr>
        <p:spPr>
          <a:xfrm>
            <a:off x="720000" y="3888453"/>
            <a:ext cx="23055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2" name="Google Shape;412;p25"/>
          <p:cNvSpPr txBox="1">
            <a:spLocks noGrp="1"/>
          </p:cNvSpPr>
          <p:nvPr>
            <p:ph type="title" idx="7"/>
          </p:nvPr>
        </p:nvSpPr>
        <p:spPr>
          <a:xfrm>
            <a:off x="3654173" y="34913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13" name="Google Shape;413;p25"/>
          <p:cNvSpPr txBox="1">
            <a:spLocks noGrp="1"/>
          </p:cNvSpPr>
          <p:nvPr>
            <p:ph type="subTitle" idx="8"/>
          </p:nvPr>
        </p:nvSpPr>
        <p:spPr>
          <a:xfrm>
            <a:off x="3419273" y="3888453"/>
            <a:ext cx="23055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4" name="Google Shape;414;p25"/>
          <p:cNvSpPr txBox="1">
            <a:spLocks noGrp="1"/>
          </p:cNvSpPr>
          <p:nvPr>
            <p:ph type="title" idx="9"/>
          </p:nvPr>
        </p:nvSpPr>
        <p:spPr>
          <a:xfrm>
            <a:off x="6353444" y="19077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15" name="Google Shape;415;p25"/>
          <p:cNvSpPr txBox="1">
            <a:spLocks noGrp="1"/>
          </p:cNvSpPr>
          <p:nvPr>
            <p:ph type="subTitle" idx="13"/>
          </p:nvPr>
        </p:nvSpPr>
        <p:spPr>
          <a:xfrm>
            <a:off x="6118544" y="2296221"/>
            <a:ext cx="23055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6" name="Google Shape;416;p25"/>
          <p:cNvSpPr txBox="1">
            <a:spLocks noGrp="1"/>
          </p:cNvSpPr>
          <p:nvPr>
            <p:ph type="title" idx="14"/>
          </p:nvPr>
        </p:nvSpPr>
        <p:spPr>
          <a:xfrm>
            <a:off x="6353444" y="34913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17" name="Google Shape;417;p25"/>
          <p:cNvSpPr txBox="1">
            <a:spLocks noGrp="1"/>
          </p:cNvSpPr>
          <p:nvPr>
            <p:ph type="subTitle" idx="15"/>
          </p:nvPr>
        </p:nvSpPr>
        <p:spPr>
          <a:xfrm>
            <a:off x="6118544" y="3888453"/>
            <a:ext cx="23055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418"/>
        <p:cNvGrpSpPr/>
        <p:nvPr/>
      </p:nvGrpSpPr>
      <p:grpSpPr>
        <a:xfrm>
          <a:off x="0" y="0"/>
          <a:ext cx="0" cy="0"/>
          <a:chOff x="0" y="0"/>
          <a:chExt cx="0" cy="0"/>
        </a:xfrm>
      </p:grpSpPr>
      <p:grpSp>
        <p:nvGrpSpPr>
          <p:cNvPr id="419" name="Google Shape;419;p26"/>
          <p:cNvGrpSpPr/>
          <p:nvPr/>
        </p:nvGrpSpPr>
        <p:grpSpPr>
          <a:xfrm>
            <a:off x="358350" y="258050"/>
            <a:ext cx="8428950" cy="4627500"/>
            <a:chOff x="358350" y="258050"/>
            <a:chExt cx="8428950" cy="4627500"/>
          </a:xfrm>
        </p:grpSpPr>
        <p:sp>
          <p:nvSpPr>
            <p:cNvPr id="420" name="Google Shape;420;p26"/>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26"/>
            <p:cNvGrpSpPr/>
            <p:nvPr/>
          </p:nvGrpSpPr>
          <p:grpSpPr>
            <a:xfrm rot="10800000" flipH="1">
              <a:off x="4159199" y="4657459"/>
              <a:ext cx="825589" cy="93999"/>
              <a:chOff x="5718423" y="809024"/>
              <a:chExt cx="830071" cy="94500"/>
            </a:xfrm>
          </p:grpSpPr>
          <p:sp>
            <p:nvSpPr>
              <p:cNvPr id="423" name="Google Shape;423;p2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 name="Google Shape;427;p26"/>
            <p:cNvGrpSpPr/>
            <p:nvPr/>
          </p:nvGrpSpPr>
          <p:grpSpPr>
            <a:xfrm>
              <a:off x="720000" y="407061"/>
              <a:ext cx="7704000" cy="262500"/>
              <a:chOff x="433208" y="393425"/>
              <a:chExt cx="7704000" cy="262500"/>
            </a:xfrm>
          </p:grpSpPr>
          <p:sp>
            <p:nvSpPr>
              <p:cNvPr id="428" name="Google Shape;428;p26"/>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 name="Google Shape;429;p26"/>
              <p:cNvGrpSpPr/>
              <p:nvPr/>
            </p:nvGrpSpPr>
            <p:grpSpPr>
              <a:xfrm rot="10800000" flipH="1">
                <a:off x="543498" y="483688"/>
                <a:ext cx="429322" cy="93999"/>
                <a:chOff x="5840230" y="744468"/>
                <a:chExt cx="431653" cy="94500"/>
              </a:xfrm>
            </p:grpSpPr>
            <p:sp>
              <p:nvSpPr>
                <p:cNvPr id="430" name="Google Shape;430;p26"/>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33" name="Google Shape;433;p26"/>
          <p:cNvSpPr txBox="1">
            <a:spLocks noGrp="1"/>
          </p:cNvSpPr>
          <p:nvPr>
            <p:ph type="title" hasCustomPrompt="1"/>
          </p:nvPr>
        </p:nvSpPr>
        <p:spPr>
          <a:xfrm>
            <a:off x="2011429" y="1813593"/>
            <a:ext cx="2069400" cy="69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3000"/>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434" name="Google Shape;434;p26"/>
          <p:cNvSpPr txBox="1">
            <a:spLocks noGrp="1"/>
          </p:cNvSpPr>
          <p:nvPr>
            <p:ph type="subTitle" idx="1"/>
          </p:nvPr>
        </p:nvSpPr>
        <p:spPr>
          <a:xfrm>
            <a:off x="2011579" y="2994376"/>
            <a:ext cx="2069400" cy="61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5" name="Google Shape;435;p26"/>
          <p:cNvSpPr txBox="1">
            <a:spLocks noGrp="1"/>
          </p:cNvSpPr>
          <p:nvPr>
            <p:ph type="title" idx="2" hasCustomPrompt="1"/>
          </p:nvPr>
        </p:nvSpPr>
        <p:spPr>
          <a:xfrm>
            <a:off x="5072095" y="2283636"/>
            <a:ext cx="2069400" cy="69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3000"/>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436" name="Google Shape;436;p26"/>
          <p:cNvSpPr txBox="1">
            <a:spLocks noGrp="1"/>
          </p:cNvSpPr>
          <p:nvPr>
            <p:ph type="subTitle" idx="3"/>
          </p:nvPr>
        </p:nvSpPr>
        <p:spPr>
          <a:xfrm>
            <a:off x="5072095" y="3464418"/>
            <a:ext cx="2069400" cy="61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 name="Google Shape;437;p26"/>
          <p:cNvSpPr txBox="1">
            <a:spLocks noGrp="1"/>
          </p:cNvSpPr>
          <p:nvPr>
            <p:ph type="subTitle" idx="4"/>
          </p:nvPr>
        </p:nvSpPr>
        <p:spPr>
          <a:xfrm>
            <a:off x="2241046" y="2561682"/>
            <a:ext cx="1624800" cy="24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DM Serif Text"/>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2pPr>
            <a:lvl3pPr lvl="2"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3pPr>
            <a:lvl4pPr lvl="3"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4pPr>
            <a:lvl5pPr lvl="4"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5pPr>
            <a:lvl6pPr lvl="5"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6pPr>
            <a:lvl7pPr lvl="6"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7pPr>
            <a:lvl8pPr lvl="7"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8pPr>
            <a:lvl9pPr lvl="8"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9pPr>
          </a:lstStyle>
          <a:p>
            <a:endParaRPr/>
          </a:p>
        </p:txBody>
      </p:sp>
      <p:sp>
        <p:nvSpPr>
          <p:cNvPr id="438" name="Google Shape;438;p26"/>
          <p:cNvSpPr txBox="1">
            <a:spLocks noGrp="1"/>
          </p:cNvSpPr>
          <p:nvPr>
            <p:ph type="subTitle" idx="5"/>
          </p:nvPr>
        </p:nvSpPr>
        <p:spPr>
          <a:xfrm>
            <a:off x="5300699" y="3031725"/>
            <a:ext cx="1624800" cy="24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DM Serif Text"/>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2pPr>
            <a:lvl3pPr lvl="2"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3pPr>
            <a:lvl4pPr lvl="3"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4pPr>
            <a:lvl5pPr lvl="4"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5pPr>
            <a:lvl6pPr lvl="5"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6pPr>
            <a:lvl7pPr lvl="6"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7pPr>
            <a:lvl8pPr lvl="7"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8pPr>
            <a:lvl9pPr lvl="8"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439"/>
        <p:cNvGrpSpPr/>
        <p:nvPr/>
      </p:nvGrpSpPr>
      <p:grpSpPr>
        <a:xfrm>
          <a:off x="0" y="0"/>
          <a:ext cx="0" cy="0"/>
          <a:chOff x="0" y="0"/>
          <a:chExt cx="0" cy="0"/>
        </a:xfrm>
      </p:grpSpPr>
      <p:grpSp>
        <p:nvGrpSpPr>
          <p:cNvPr id="440" name="Google Shape;440;p27"/>
          <p:cNvGrpSpPr/>
          <p:nvPr/>
        </p:nvGrpSpPr>
        <p:grpSpPr>
          <a:xfrm>
            <a:off x="358350" y="258050"/>
            <a:ext cx="8428950" cy="4627500"/>
            <a:chOff x="358350" y="258050"/>
            <a:chExt cx="8428950" cy="4627500"/>
          </a:xfrm>
        </p:grpSpPr>
        <p:sp>
          <p:nvSpPr>
            <p:cNvPr id="441" name="Google Shape;441;p27"/>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7"/>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 name="Google Shape;443;p27"/>
            <p:cNvGrpSpPr/>
            <p:nvPr/>
          </p:nvGrpSpPr>
          <p:grpSpPr>
            <a:xfrm rot="10800000" flipH="1">
              <a:off x="4159199" y="4657459"/>
              <a:ext cx="825589" cy="93999"/>
              <a:chOff x="5718423" y="809024"/>
              <a:chExt cx="830071" cy="94500"/>
            </a:xfrm>
          </p:grpSpPr>
          <p:sp>
            <p:nvSpPr>
              <p:cNvPr id="444" name="Google Shape;444;p27"/>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7"/>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7"/>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7"/>
            <p:cNvGrpSpPr/>
            <p:nvPr/>
          </p:nvGrpSpPr>
          <p:grpSpPr>
            <a:xfrm>
              <a:off x="720000" y="407061"/>
              <a:ext cx="7704000" cy="262500"/>
              <a:chOff x="433208" y="393425"/>
              <a:chExt cx="7704000" cy="262500"/>
            </a:xfrm>
          </p:grpSpPr>
          <p:sp>
            <p:nvSpPr>
              <p:cNvPr id="449" name="Google Shape;449;p27"/>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27"/>
              <p:cNvGrpSpPr/>
              <p:nvPr/>
            </p:nvGrpSpPr>
            <p:grpSpPr>
              <a:xfrm rot="10800000" flipH="1">
                <a:off x="543498" y="483688"/>
                <a:ext cx="429322" cy="93999"/>
                <a:chOff x="5840230" y="744468"/>
                <a:chExt cx="431653" cy="94500"/>
              </a:xfrm>
            </p:grpSpPr>
            <p:sp>
              <p:nvSpPr>
                <p:cNvPr id="451" name="Google Shape;451;p27"/>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7"/>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54" name="Google Shape;454;p27"/>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CUSTOM_7_1">
    <p:spTree>
      <p:nvGrpSpPr>
        <p:cNvPr id="1" name="Shape 455"/>
        <p:cNvGrpSpPr/>
        <p:nvPr/>
      </p:nvGrpSpPr>
      <p:grpSpPr>
        <a:xfrm>
          <a:off x="0" y="0"/>
          <a:ext cx="0" cy="0"/>
          <a:chOff x="0" y="0"/>
          <a:chExt cx="0" cy="0"/>
        </a:xfrm>
      </p:grpSpPr>
      <p:grpSp>
        <p:nvGrpSpPr>
          <p:cNvPr id="456" name="Google Shape;456;p28"/>
          <p:cNvGrpSpPr/>
          <p:nvPr/>
        </p:nvGrpSpPr>
        <p:grpSpPr>
          <a:xfrm>
            <a:off x="358350" y="258050"/>
            <a:ext cx="8428950" cy="4627500"/>
            <a:chOff x="358350" y="258050"/>
            <a:chExt cx="8428950" cy="4627500"/>
          </a:xfrm>
        </p:grpSpPr>
        <p:sp>
          <p:nvSpPr>
            <p:cNvPr id="457" name="Google Shape;457;p28"/>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28"/>
            <p:cNvGrpSpPr/>
            <p:nvPr/>
          </p:nvGrpSpPr>
          <p:grpSpPr>
            <a:xfrm rot="10800000" flipH="1">
              <a:off x="4159199" y="4657459"/>
              <a:ext cx="825589" cy="93999"/>
              <a:chOff x="5718423" y="809024"/>
              <a:chExt cx="830071" cy="94500"/>
            </a:xfrm>
          </p:grpSpPr>
          <p:sp>
            <p:nvSpPr>
              <p:cNvPr id="460" name="Google Shape;460;p28"/>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8"/>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28"/>
            <p:cNvGrpSpPr/>
            <p:nvPr/>
          </p:nvGrpSpPr>
          <p:grpSpPr>
            <a:xfrm>
              <a:off x="720000" y="407061"/>
              <a:ext cx="7704000" cy="262500"/>
              <a:chOff x="433208" y="393425"/>
              <a:chExt cx="7704000" cy="262500"/>
            </a:xfrm>
          </p:grpSpPr>
          <p:sp>
            <p:nvSpPr>
              <p:cNvPr id="465" name="Google Shape;465;p28"/>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 name="Google Shape;466;p28"/>
              <p:cNvGrpSpPr/>
              <p:nvPr/>
            </p:nvGrpSpPr>
            <p:grpSpPr>
              <a:xfrm rot="10800000" flipH="1">
                <a:off x="543498" y="483688"/>
                <a:ext cx="429322" cy="93999"/>
                <a:chOff x="5840230" y="744468"/>
                <a:chExt cx="431653" cy="94500"/>
              </a:xfrm>
            </p:grpSpPr>
            <p:sp>
              <p:nvSpPr>
                <p:cNvPr id="467" name="Google Shape;467;p2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70" name="Google Shape;470;p28"/>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CUSTOM_13">
    <p:spTree>
      <p:nvGrpSpPr>
        <p:cNvPr id="1" name="Shape 471"/>
        <p:cNvGrpSpPr/>
        <p:nvPr/>
      </p:nvGrpSpPr>
      <p:grpSpPr>
        <a:xfrm>
          <a:off x="0" y="0"/>
          <a:ext cx="0" cy="0"/>
          <a:chOff x="0" y="0"/>
          <a:chExt cx="0" cy="0"/>
        </a:xfrm>
      </p:grpSpPr>
      <p:grpSp>
        <p:nvGrpSpPr>
          <p:cNvPr id="472" name="Google Shape;472;p29"/>
          <p:cNvGrpSpPr/>
          <p:nvPr/>
        </p:nvGrpSpPr>
        <p:grpSpPr>
          <a:xfrm>
            <a:off x="358350" y="258050"/>
            <a:ext cx="8428950" cy="4627500"/>
            <a:chOff x="358350" y="258050"/>
            <a:chExt cx="8428950" cy="4627500"/>
          </a:xfrm>
        </p:grpSpPr>
        <p:sp>
          <p:nvSpPr>
            <p:cNvPr id="473" name="Google Shape;473;p2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29"/>
            <p:cNvGrpSpPr/>
            <p:nvPr/>
          </p:nvGrpSpPr>
          <p:grpSpPr>
            <a:xfrm rot="10800000" flipH="1">
              <a:off x="4159199" y="4657459"/>
              <a:ext cx="825589" cy="93999"/>
              <a:chOff x="5718423" y="809024"/>
              <a:chExt cx="830071" cy="94500"/>
            </a:xfrm>
          </p:grpSpPr>
          <p:sp>
            <p:nvSpPr>
              <p:cNvPr id="476" name="Google Shape;476;p29"/>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29"/>
            <p:cNvGrpSpPr/>
            <p:nvPr/>
          </p:nvGrpSpPr>
          <p:grpSpPr>
            <a:xfrm>
              <a:off x="720000" y="407061"/>
              <a:ext cx="7704000" cy="262500"/>
              <a:chOff x="433208" y="393425"/>
              <a:chExt cx="7704000" cy="262500"/>
            </a:xfrm>
          </p:grpSpPr>
          <p:sp>
            <p:nvSpPr>
              <p:cNvPr id="481" name="Google Shape;481;p2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29"/>
              <p:cNvGrpSpPr/>
              <p:nvPr/>
            </p:nvGrpSpPr>
            <p:grpSpPr>
              <a:xfrm rot="10800000" flipH="1">
                <a:off x="543498" y="483688"/>
                <a:ext cx="429322" cy="93999"/>
                <a:chOff x="5840230" y="744468"/>
                <a:chExt cx="431653" cy="94500"/>
              </a:xfrm>
            </p:grpSpPr>
            <p:sp>
              <p:nvSpPr>
                <p:cNvPr id="483" name="Google Shape;483;p2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86" name="Google Shape;486;p29"/>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87" name="Google Shape;487;p29"/>
          <p:cNvGrpSpPr/>
          <p:nvPr/>
        </p:nvGrpSpPr>
        <p:grpSpPr>
          <a:xfrm>
            <a:off x="1131725" y="1445600"/>
            <a:ext cx="6880555" cy="2933782"/>
            <a:chOff x="358352" y="258060"/>
            <a:chExt cx="8428954" cy="3594000"/>
          </a:xfrm>
        </p:grpSpPr>
        <p:sp>
          <p:nvSpPr>
            <p:cNvPr id="488" name="Google Shape;488;p29"/>
            <p:cNvSpPr/>
            <p:nvPr/>
          </p:nvSpPr>
          <p:spPr>
            <a:xfrm>
              <a:off x="358352" y="258060"/>
              <a:ext cx="8427300" cy="3594000"/>
            </a:xfrm>
            <a:prstGeom prst="roundRect">
              <a:avLst>
                <a:gd name="adj" fmla="val 5555"/>
              </a:avLst>
            </a:prstGeom>
            <a:solidFill>
              <a:schemeClr val="lt1"/>
            </a:solidFill>
            <a:ln>
              <a:noFill/>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360006" y="258060"/>
              <a:ext cx="8427300" cy="3594000"/>
            </a:xfrm>
            <a:prstGeom prst="roundRect">
              <a:avLst>
                <a:gd name="adj" fmla="val 5555"/>
              </a:avLst>
            </a:prstGeom>
            <a:gradFill>
              <a:gsLst>
                <a:gs pos="0">
                  <a:schemeClr val="lt1"/>
                </a:gs>
                <a:gs pos="100000">
                  <a:srgbClr val="F9F8FF">
                    <a:alpha val="86666"/>
                  </a:srgbClr>
                </a:gs>
              </a:gsLst>
              <a:lin ang="5400700" scaled="0"/>
            </a:gradFill>
            <a:ln>
              <a:noFill/>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9"/>
            <p:cNvGrpSpPr/>
            <p:nvPr/>
          </p:nvGrpSpPr>
          <p:grpSpPr>
            <a:xfrm>
              <a:off x="720000" y="407061"/>
              <a:ext cx="7704000" cy="262500"/>
              <a:chOff x="433208" y="393425"/>
              <a:chExt cx="7704000" cy="262500"/>
            </a:xfrm>
          </p:grpSpPr>
          <p:sp>
            <p:nvSpPr>
              <p:cNvPr id="491" name="Google Shape;491;p2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 name="Google Shape;492;p29"/>
              <p:cNvGrpSpPr/>
              <p:nvPr/>
            </p:nvGrpSpPr>
            <p:grpSpPr>
              <a:xfrm rot="10800000" flipH="1">
                <a:off x="543498" y="483688"/>
                <a:ext cx="429322" cy="93999"/>
                <a:chOff x="5840230" y="744468"/>
                <a:chExt cx="431653" cy="94500"/>
              </a:xfrm>
            </p:grpSpPr>
            <p:sp>
              <p:nvSpPr>
                <p:cNvPr id="493" name="Google Shape;493;p29"/>
                <p:cNvSpPr/>
                <p:nvPr/>
              </p:nvSpPr>
              <p:spPr>
                <a:xfrm>
                  <a:off x="5840230" y="744468"/>
                  <a:ext cx="94500" cy="94500"/>
                </a:xfrm>
                <a:prstGeom prst="ellipse">
                  <a:avLst/>
                </a:prstGeom>
                <a:solidFill>
                  <a:schemeClr val="accent2"/>
                </a:solidFill>
                <a:ln>
                  <a:noFill/>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6008807" y="744468"/>
                  <a:ext cx="94500" cy="94500"/>
                </a:xfrm>
                <a:prstGeom prst="ellipse">
                  <a:avLst/>
                </a:prstGeom>
                <a:solidFill>
                  <a:schemeClr val="accent4"/>
                </a:solidFill>
                <a:ln>
                  <a:noFill/>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6177384" y="744468"/>
                  <a:ext cx="94500" cy="94500"/>
                </a:xfrm>
                <a:prstGeom prst="ellipse">
                  <a:avLst/>
                </a:prstGeom>
                <a:solidFill>
                  <a:schemeClr val="lt1"/>
                </a:solidFill>
                <a:ln>
                  <a:noFill/>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496"/>
        <p:cNvGrpSpPr/>
        <p:nvPr/>
      </p:nvGrpSpPr>
      <p:grpSpPr>
        <a:xfrm>
          <a:off x="0" y="0"/>
          <a:ext cx="0" cy="0"/>
          <a:chOff x="0" y="0"/>
          <a:chExt cx="0" cy="0"/>
        </a:xfrm>
      </p:grpSpPr>
      <p:grpSp>
        <p:nvGrpSpPr>
          <p:cNvPr id="497" name="Google Shape;497;p30"/>
          <p:cNvGrpSpPr/>
          <p:nvPr/>
        </p:nvGrpSpPr>
        <p:grpSpPr>
          <a:xfrm>
            <a:off x="358350" y="258050"/>
            <a:ext cx="8428950" cy="4627500"/>
            <a:chOff x="358350" y="258050"/>
            <a:chExt cx="8428950" cy="4627500"/>
          </a:xfrm>
        </p:grpSpPr>
        <p:sp>
          <p:nvSpPr>
            <p:cNvPr id="498" name="Google Shape;498;p3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 name="Google Shape;500;p30"/>
            <p:cNvGrpSpPr/>
            <p:nvPr/>
          </p:nvGrpSpPr>
          <p:grpSpPr>
            <a:xfrm rot="10800000" flipH="1">
              <a:off x="4159199" y="4657459"/>
              <a:ext cx="825589" cy="93999"/>
              <a:chOff x="5718423" y="809024"/>
              <a:chExt cx="830071" cy="94500"/>
            </a:xfrm>
          </p:grpSpPr>
          <p:sp>
            <p:nvSpPr>
              <p:cNvPr id="501" name="Google Shape;501;p30"/>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0"/>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30"/>
            <p:cNvGrpSpPr/>
            <p:nvPr/>
          </p:nvGrpSpPr>
          <p:grpSpPr>
            <a:xfrm>
              <a:off x="720000" y="407061"/>
              <a:ext cx="7704000" cy="262500"/>
              <a:chOff x="433208" y="393425"/>
              <a:chExt cx="7704000" cy="262500"/>
            </a:xfrm>
          </p:grpSpPr>
          <p:sp>
            <p:nvSpPr>
              <p:cNvPr id="506" name="Google Shape;506;p3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 name="Google Shape;507;p30"/>
              <p:cNvGrpSpPr/>
              <p:nvPr/>
            </p:nvGrpSpPr>
            <p:grpSpPr>
              <a:xfrm rot="10800000" flipH="1">
                <a:off x="543498" y="483688"/>
                <a:ext cx="429322" cy="93999"/>
                <a:chOff x="5840230" y="744468"/>
                <a:chExt cx="431653" cy="94500"/>
              </a:xfrm>
            </p:grpSpPr>
            <p:sp>
              <p:nvSpPr>
                <p:cNvPr id="508" name="Google Shape;508;p3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11" name="Google Shape;511;p30"/>
          <p:cNvSpPr txBox="1">
            <a:spLocks noGrp="1"/>
          </p:cNvSpPr>
          <p:nvPr>
            <p:ph type="ctrTitle"/>
          </p:nvPr>
        </p:nvSpPr>
        <p:spPr>
          <a:xfrm>
            <a:off x="4572196" y="993025"/>
            <a:ext cx="3852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49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12" name="Google Shape;512;p30"/>
          <p:cNvSpPr txBox="1">
            <a:spLocks noGrp="1"/>
          </p:cNvSpPr>
          <p:nvPr>
            <p:ph type="subTitle" idx="1"/>
          </p:nvPr>
        </p:nvSpPr>
        <p:spPr>
          <a:xfrm>
            <a:off x="4850896" y="1875358"/>
            <a:ext cx="3294600" cy="119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13" name="Google Shape;513;p30"/>
          <p:cNvSpPr txBox="1"/>
          <p:nvPr/>
        </p:nvSpPr>
        <p:spPr>
          <a:xfrm>
            <a:off x="4572000" y="4153200"/>
            <a:ext cx="3851100" cy="450300"/>
          </a:xfrm>
          <a:prstGeom prst="rect">
            <a:avLst/>
          </a:prstGeom>
          <a:noFill/>
          <a:ln>
            <a:noFill/>
          </a:ln>
        </p:spPr>
        <p:txBody>
          <a:bodyPr spcFirstLastPara="1" wrap="square" lIns="91425" tIns="0" rIns="91425" bIns="0" anchor="ctr" anchorCtr="0">
            <a:noAutofit/>
          </a:bodyPr>
          <a:lstStyle/>
          <a:p>
            <a:pPr marL="0" lvl="0" indent="0" algn="ctr" rtl="0">
              <a:lnSpc>
                <a:spcPct val="100000"/>
              </a:lnSpc>
              <a:spcBef>
                <a:spcPts val="300"/>
              </a:spcBef>
              <a:spcAft>
                <a:spcPts val="0"/>
              </a:spcAft>
              <a:buNone/>
            </a:pPr>
            <a:r>
              <a:rPr lang="en" sz="900">
                <a:solidFill>
                  <a:schemeClr val="dk1"/>
                </a:solidFill>
                <a:latin typeface="Quicksand"/>
                <a:ea typeface="Quicksand"/>
                <a:cs typeface="Quicksand"/>
                <a:sym typeface="Quicksand"/>
              </a:rPr>
              <a:t>CREDITS: This presentation template was created by </a:t>
            </a:r>
            <a:r>
              <a:rPr lang="en" sz="900" b="1">
                <a:solidFill>
                  <a:schemeClr val="dk1"/>
                </a:solidFill>
                <a:uFill>
                  <a:noFill/>
                </a:uFill>
                <a:latin typeface="Quicksand"/>
                <a:ea typeface="Quicksand"/>
                <a:cs typeface="Quicksand"/>
                <a:sym typeface="Quicksand"/>
                <a:hlinkClick r:id="rId2">
                  <a:extLst>
                    <a:ext uri="{A12FA001-AC4F-418D-AE19-62706E023703}">
                      <ahyp:hlinkClr xmlns:ahyp="http://schemas.microsoft.com/office/drawing/2018/hyperlinkcolor" val="tx"/>
                    </a:ext>
                  </a:extLst>
                </a:hlinkClick>
              </a:rPr>
              <a:t>Slidesgo</a:t>
            </a:r>
            <a:r>
              <a:rPr lang="en" sz="900">
                <a:solidFill>
                  <a:schemeClr val="dk1"/>
                </a:solidFill>
                <a:latin typeface="Quicksand"/>
                <a:ea typeface="Quicksand"/>
                <a:cs typeface="Quicksand"/>
                <a:sym typeface="Quicksand"/>
              </a:rPr>
              <a:t>, including icons by </a:t>
            </a:r>
            <a:r>
              <a:rPr lang="en" sz="900" b="1">
                <a:solidFill>
                  <a:schemeClr val="dk1"/>
                </a:solidFill>
                <a:uFill>
                  <a:noFill/>
                </a:uFill>
                <a:latin typeface="Quicksand"/>
                <a:ea typeface="Quicksand"/>
                <a:cs typeface="Quicksand"/>
                <a:sym typeface="Quicksand"/>
                <a:hlinkClick r:id="rId3">
                  <a:extLst>
                    <a:ext uri="{A12FA001-AC4F-418D-AE19-62706E023703}">
                      <ahyp:hlinkClr xmlns:ahyp="http://schemas.microsoft.com/office/drawing/2018/hyperlinkcolor" val="tx"/>
                    </a:ext>
                  </a:extLst>
                </a:hlinkClick>
              </a:rPr>
              <a:t>Flaticon</a:t>
            </a:r>
            <a:r>
              <a:rPr lang="en" sz="900">
                <a:solidFill>
                  <a:schemeClr val="dk1"/>
                </a:solidFill>
                <a:latin typeface="Quicksand"/>
                <a:ea typeface="Quicksand"/>
                <a:cs typeface="Quicksand"/>
                <a:sym typeface="Quicksand"/>
              </a:rPr>
              <a:t> and infographics &amp; images by </a:t>
            </a:r>
            <a:r>
              <a:rPr lang="en" sz="900" b="1">
                <a:solidFill>
                  <a:schemeClr val="dk1"/>
                </a:solidFill>
                <a:uFill>
                  <a:noFill/>
                </a:uFill>
                <a:latin typeface="Quicksand"/>
                <a:ea typeface="Quicksand"/>
                <a:cs typeface="Quicksand"/>
                <a:sym typeface="Quicksand"/>
                <a:hlinkClick r:id="rId4">
                  <a:extLst>
                    <a:ext uri="{A12FA001-AC4F-418D-AE19-62706E023703}">
                      <ahyp:hlinkClr xmlns:ahyp="http://schemas.microsoft.com/office/drawing/2018/hyperlinkcolor" val="tx"/>
                    </a:ext>
                  </a:extLst>
                </a:hlinkClick>
              </a:rPr>
              <a:t>Freepik</a:t>
            </a:r>
            <a:endParaRPr sz="900" b="1">
              <a:solidFill>
                <a:schemeClr val="dk1"/>
              </a:solidFill>
              <a:latin typeface="Quicksand"/>
              <a:ea typeface="Quicksand"/>
              <a:cs typeface="Quicksand"/>
              <a:sym typeface="Quicksand"/>
            </a:endParaRPr>
          </a:p>
        </p:txBody>
      </p:sp>
      <p:sp>
        <p:nvSpPr>
          <p:cNvPr id="514" name="Google Shape;514;p30"/>
          <p:cNvSpPr txBox="1">
            <a:spLocks noGrp="1"/>
          </p:cNvSpPr>
          <p:nvPr>
            <p:ph type="subTitle" idx="2"/>
          </p:nvPr>
        </p:nvSpPr>
        <p:spPr>
          <a:xfrm>
            <a:off x="4643300" y="3705230"/>
            <a:ext cx="3709800" cy="338100"/>
          </a:xfrm>
          <a:prstGeom prst="rect">
            <a:avLst/>
          </a:prstGeom>
        </p:spPr>
        <p:txBody>
          <a:bodyPr spcFirstLastPara="1" wrap="square" lIns="91425" tIns="91425" rIns="91425" bIns="91425" anchor="ctr" anchorCtr="0">
            <a:noAutofit/>
          </a:bodyPr>
          <a:lstStyle>
            <a:lvl1pPr lvl="0" algn="ctr" rtl="0">
              <a:lnSpc>
                <a:spcPct val="100000"/>
              </a:lnSpc>
              <a:spcBef>
                <a:spcPts val="30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515"/>
        <p:cNvGrpSpPr/>
        <p:nvPr/>
      </p:nvGrpSpPr>
      <p:grpSpPr>
        <a:xfrm>
          <a:off x="0" y="0"/>
          <a:ext cx="0" cy="0"/>
          <a:chOff x="0" y="0"/>
          <a:chExt cx="0" cy="0"/>
        </a:xfrm>
      </p:grpSpPr>
      <p:grpSp>
        <p:nvGrpSpPr>
          <p:cNvPr id="516" name="Google Shape;516;p31"/>
          <p:cNvGrpSpPr/>
          <p:nvPr/>
        </p:nvGrpSpPr>
        <p:grpSpPr>
          <a:xfrm>
            <a:off x="358350" y="258050"/>
            <a:ext cx="8428950" cy="4627500"/>
            <a:chOff x="358350" y="258050"/>
            <a:chExt cx="8428950" cy="4627500"/>
          </a:xfrm>
        </p:grpSpPr>
        <p:sp>
          <p:nvSpPr>
            <p:cNvPr id="517" name="Google Shape;517;p31"/>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 name="Google Shape;519;p31"/>
            <p:cNvGrpSpPr/>
            <p:nvPr/>
          </p:nvGrpSpPr>
          <p:grpSpPr>
            <a:xfrm rot="10800000" flipH="1">
              <a:off x="4159199" y="4657459"/>
              <a:ext cx="825589" cy="93999"/>
              <a:chOff x="5718423" y="809024"/>
              <a:chExt cx="830071" cy="94500"/>
            </a:xfrm>
          </p:grpSpPr>
          <p:sp>
            <p:nvSpPr>
              <p:cNvPr id="520" name="Google Shape;520;p31"/>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31"/>
            <p:cNvGrpSpPr/>
            <p:nvPr/>
          </p:nvGrpSpPr>
          <p:grpSpPr>
            <a:xfrm>
              <a:off x="720000" y="407061"/>
              <a:ext cx="7704000" cy="262500"/>
              <a:chOff x="433208" y="393425"/>
              <a:chExt cx="7704000" cy="262500"/>
            </a:xfrm>
          </p:grpSpPr>
          <p:sp>
            <p:nvSpPr>
              <p:cNvPr id="525" name="Google Shape;525;p3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31"/>
              <p:cNvGrpSpPr/>
              <p:nvPr/>
            </p:nvGrpSpPr>
            <p:grpSpPr>
              <a:xfrm rot="10800000" flipH="1">
                <a:off x="543498" y="483688"/>
                <a:ext cx="429322" cy="93999"/>
                <a:chOff x="5840230" y="744468"/>
                <a:chExt cx="431653" cy="94500"/>
              </a:xfrm>
            </p:grpSpPr>
            <p:sp>
              <p:nvSpPr>
                <p:cNvPr id="527" name="Google Shape;527;p31"/>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0" name="Google Shape;530;p31"/>
          <p:cNvGrpSpPr/>
          <p:nvPr/>
        </p:nvGrpSpPr>
        <p:grpSpPr>
          <a:xfrm>
            <a:off x="952499" y="1113600"/>
            <a:ext cx="7240638" cy="3108284"/>
            <a:chOff x="952499" y="1418400"/>
            <a:chExt cx="7240638" cy="3108284"/>
          </a:xfrm>
        </p:grpSpPr>
        <p:grpSp>
          <p:nvGrpSpPr>
            <p:cNvPr id="531" name="Google Shape;531;p31"/>
            <p:cNvGrpSpPr/>
            <p:nvPr/>
          </p:nvGrpSpPr>
          <p:grpSpPr>
            <a:xfrm>
              <a:off x="952499" y="1418400"/>
              <a:ext cx="2299225" cy="3108284"/>
              <a:chOff x="486919" y="1114962"/>
              <a:chExt cx="2619901" cy="3541800"/>
            </a:xfrm>
          </p:grpSpPr>
          <p:sp>
            <p:nvSpPr>
              <p:cNvPr id="532" name="Google Shape;532;p31"/>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 name="Google Shape;534;p31"/>
              <p:cNvGrpSpPr/>
              <p:nvPr/>
            </p:nvGrpSpPr>
            <p:grpSpPr>
              <a:xfrm rot="10800000" flipH="1">
                <a:off x="620929" y="1244995"/>
                <a:ext cx="429322" cy="93999"/>
                <a:chOff x="5578333" y="744468"/>
                <a:chExt cx="431653" cy="94500"/>
              </a:xfrm>
            </p:grpSpPr>
            <p:sp>
              <p:nvSpPr>
                <p:cNvPr id="535" name="Google Shape;535;p31"/>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 name="Google Shape;538;p31"/>
            <p:cNvGrpSpPr/>
            <p:nvPr/>
          </p:nvGrpSpPr>
          <p:grpSpPr>
            <a:xfrm>
              <a:off x="3423211" y="1418400"/>
              <a:ext cx="2299225" cy="3108284"/>
              <a:chOff x="486919" y="1114962"/>
              <a:chExt cx="2619901" cy="3541800"/>
            </a:xfrm>
          </p:grpSpPr>
          <p:sp>
            <p:nvSpPr>
              <p:cNvPr id="539" name="Google Shape;539;p31"/>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31"/>
              <p:cNvGrpSpPr/>
              <p:nvPr/>
            </p:nvGrpSpPr>
            <p:grpSpPr>
              <a:xfrm rot="10800000" flipH="1">
                <a:off x="620929" y="1244995"/>
                <a:ext cx="429322" cy="93999"/>
                <a:chOff x="5578333" y="744468"/>
                <a:chExt cx="431653" cy="94500"/>
              </a:xfrm>
            </p:grpSpPr>
            <p:sp>
              <p:nvSpPr>
                <p:cNvPr id="542" name="Google Shape;542;p31"/>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 name="Google Shape;545;p31"/>
            <p:cNvGrpSpPr/>
            <p:nvPr/>
          </p:nvGrpSpPr>
          <p:grpSpPr>
            <a:xfrm>
              <a:off x="5893911" y="1418400"/>
              <a:ext cx="2299225" cy="3108284"/>
              <a:chOff x="486919" y="1114962"/>
              <a:chExt cx="2619901" cy="3541800"/>
            </a:xfrm>
          </p:grpSpPr>
          <p:sp>
            <p:nvSpPr>
              <p:cNvPr id="546" name="Google Shape;546;p31"/>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 name="Google Shape;548;p31"/>
              <p:cNvGrpSpPr/>
              <p:nvPr/>
            </p:nvGrpSpPr>
            <p:grpSpPr>
              <a:xfrm rot="10800000" flipH="1">
                <a:off x="620929" y="1244995"/>
                <a:ext cx="429322" cy="93999"/>
                <a:chOff x="5578333" y="744468"/>
                <a:chExt cx="431653" cy="94500"/>
              </a:xfrm>
            </p:grpSpPr>
            <p:sp>
              <p:nvSpPr>
                <p:cNvPr id="549" name="Google Shape;549;p31"/>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5"/>
        <p:cNvGrpSpPr/>
        <p:nvPr/>
      </p:nvGrpSpPr>
      <p:grpSpPr>
        <a:xfrm>
          <a:off x="0" y="0"/>
          <a:ext cx="0" cy="0"/>
          <a:chOff x="0" y="0"/>
          <a:chExt cx="0" cy="0"/>
        </a:xfrm>
      </p:grpSpPr>
      <p:grpSp>
        <p:nvGrpSpPr>
          <p:cNvPr id="56" name="Google Shape;56;p5"/>
          <p:cNvGrpSpPr/>
          <p:nvPr/>
        </p:nvGrpSpPr>
        <p:grpSpPr>
          <a:xfrm>
            <a:off x="358350" y="258050"/>
            <a:ext cx="8428950" cy="4627500"/>
            <a:chOff x="358350" y="258050"/>
            <a:chExt cx="8428950" cy="4627500"/>
          </a:xfrm>
        </p:grpSpPr>
        <p:sp>
          <p:nvSpPr>
            <p:cNvPr id="57" name="Google Shape;57;p5"/>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5"/>
            <p:cNvGrpSpPr/>
            <p:nvPr/>
          </p:nvGrpSpPr>
          <p:grpSpPr>
            <a:xfrm rot="10800000" flipH="1">
              <a:off x="4159199" y="4657459"/>
              <a:ext cx="825589" cy="93999"/>
              <a:chOff x="5718423" y="809024"/>
              <a:chExt cx="830071" cy="94500"/>
            </a:xfrm>
          </p:grpSpPr>
          <p:sp>
            <p:nvSpPr>
              <p:cNvPr id="60" name="Google Shape;60;p5"/>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5"/>
            <p:cNvGrpSpPr/>
            <p:nvPr/>
          </p:nvGrpSpPr>
          <p:grpSpPr>
            <a:xfrm>
              <a:off x="720000" y="407061"/>
              <a:ext cx="7704000" cy="262500"/>
              <a:chOff x="433208" y="393425"/>
              <a:chExt cx="7704000" cy="262500"/>
            </a:xfrm>
          </p:grpSpPr>
          <p:sp>
            <p:nvSpPr>
              <p:cNvPr id="65" name="Google Shape;65;p5"/>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 name="Google Shape;66;p5"/>
              <p:cNvGrpSpPr/>
              <p:nvPr/>
            </p:nvGrpSpPr>
            <p:grpSpPr>
              <a:xfrm rot="10800000" flipH="1">
                <a:off x="543498" y="483688"/>
                <a:ext cx="429322" cy="93999"/>
                <a:chOff x="5840230" y="744468"/>
                <a:chExt cx="431653" cy="94500"/>
              </a:xfrm>
            </p:grpSpPr>
            <p:sp>
              <p:nvSpPr>
                <p:cNvPr id="67" name="Google Shape;67;p5"/>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0" name="Google Shape;70;p5"/>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1" name="Google Shape;71;p5"/>
          <p:cNvSpPr txBox="1">
            <a:spLocks noGrp="1"/>
          </p:cNvSpPr>
          <p:nvPr>
            <p:ph type="subTitle" idx="1"/>
          </p:nvPr>
        </p:nvSpPr>
        <p:spPr>
          <a:xfrm>
            <a:off x="1987512" y="3526750"/>
            <a:ext cx="1857000" cy="854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 name="Google Shape;72;p5"/>
          <p:cNvSpPr txBox="1">
            <a:spLocks noGrp="1"/>
          </p:cNvSpPr>
          <p:nvPr>
            <p:ph type="subTitle" idx="2"/>
          </p:nvPr>
        </p:nvSpPr>
        <p:spPr>
          <a:xfrm>
            <a:off x="5297750" y="3526752"/>
            <a:ext cx="1857000" cy="854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 name="Google Shape;73;p5"/>
          <p:cNvSpPr txBox="1">
            <a:spLocks noGrp="1"/>
          </p:cNvSpPr>
          <p:nvPr>
            <p:ph type="subTitle" idx="3"/>
          </p:nvPr>
        </p:nvSpPr>
        <p:spPr>
          <a:xfrm>
            <a:off x="1987512" y="3102825"/>
            <a:ext cx="1857000" cy="24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Arial"/>
              <a:buNone/>
              <a:defRPr sz="1800"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
        <p:nvSpPr>
          <p:cNvPr id="74" name="Google Shape;74;p5"/>
          <p:cNvSpPr txBox="1">
            <a:spLocks noGrp="1"/>
          </p:cNvSpPr>
          <p:nvPr>
            <p:ph type="subTitle" idx="4"/>
          </p:nvPr>
        </p:nvSpPr>
        <p:spPr>
          <a:xfrm>
            <a:off x="5297750" y="3102825"/>
            <a:ext cx="1857000" cy="24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Arial"/>
              <a:buNone/>
              <a:defRPr sz="1800"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11_2">
    <p:spTree>
      <p:nvGrpSpPr>
        <p:cNvPr id="1" name="Shape 552"/>
        <p:cNvGrpSpPr/>
        <p:nvPr/>
      </p:nvGrpSpPr>
      <p:grpSpPr>
        <a:xfrm>
          <a:off x="0" y="0"/>
          <a:ext cx="0" cy="0"/>
          <a:chOff x="0" y="0"/>
          <a:chExt cx="0" cy="0"/>
        </a:xfrm>
      </p:grpSpPr>
      <p:grpSp>
        <p:nvGrpSpPr>
          <p:cNvPr id="553" name="Google Shape;553;p32"/>
          <p:cNvGrpSpPr/>
          <p:nvPr/>
        </p:nvGrpSpPr>
        <p:grpSpPr>
          <a:xfrm>
            <a:off x="358350" y="258050"/>
            <a:ext cx="8428950" cy="4627500"/>
            <a:chOff x="358350" y="258050"/>
            <a:chExt cx="8428950" cy="4627500"/>
          </a:xfrm>
        </p:grpSpPr>
        <p:sp>
          <p:nvSpPr>
            <p:cNvPr id="554" name="Google Shape;554;p3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32"/>
            <p:cNvGrpSpPr/>
            <p:nvPr/>
          </p:nvGrpSpPr>
          <p:grpSpPr>
            <a:xfrm rot="10800000" flipH="1">
              <a:off x="4159199" y="4657459"/>
              <a:ext cx="825589" cy="93999"/>
              <a:chOff x="5718423" y="809024"/>
              <a:chExt cx="830071" cy="94500"/>
            </a:xfrm>
          </p:grpSpPr>
          <p:sp>
            <p:nvSpPr>
              <p:cNvPr id="557" name="Google Shape;557;p32"/>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32"/>
            <p:cNvGrpSpPr/>
            <p:nvPr/>
          </p:nvGrpSpPr>
          <p:grpSpPr>
            <a:xfrm>
              <a:off x="720000" y="407061"/>
              <a:ext cx="7704000" cy="262500"/>
              <a:chOff x="433208" y="393425"/>
              <a:chExt cx="7704000" cy="262500"/>
            </a:xfrm>
          </p:grpSpPr>
          <p:sp>
            <p:nvSpPr>
              <p:cNvPr id="562" name="Google Shape;562;p32"/>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 name="Google Shape;563;p32"/>
              <p:cNvGrpSpPr/>
              <p:nvPr/>
            </p:nvGrpSpPr>
            <p:grpSpPr>
              <a:xfrm rot="10800000" flipH="1">
                <a:off x="543498" y="483688"/>
                <a:ext cx="429322" cy="93999"/>
                <a:chOff x="5840230" y="744468"/>
                <a:chExt cx="431653" cy="94500"/>
              </a:xfrm>
            </p:grpSpPr>
            <p:sp>
              <p:nvSpPr>
                <p:cNvPr id="564" name="Google Shape;564;p32"/>
                <p:cNvSpPr/>
                <p:nvPr/>
              </p:nvSpPr>
              <p:spPr>
                <a:xfrm>
                  <a:off x="5840230"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6008807"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6177384"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7" name="Google Shape;567;p32"/>
          <p:cNvGrpSpPr/>
          <p:nvPr/>
        </p:nvGrpSpPr>
        <p:grpSpPr>
          <a:xfrm>
            <a:off x="719282" y="1076152"/>
            <a:ext cx="6880555" cy="2625711"/>
            <a:chOff x="358361" y="258062"/>
            <a:chExt cx="8428954" cy="3216600"/>
          </a:xfrm>
        </p:grpSpPr>
        <p:sp>
          <p:nvSpPr>
            <p:cNvPr id="568" name="Google Shape;568;p32"/>
            <p:cNvSpPr/>
            <p:nvPr/>
          </p:nvSpPr>
          <p:spPr>
            <a:xfrm>
              <a:off x="358361" y="258062"/>
              <a:ext cx="8427300" cy="3216600"/>
            </a:xfrm>
            <a:prstGeom prst="roundRect">
              <a:avLst>
                <a:gd name="adj" fmla="val 5555"/>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360015" y="258062"/>
              <a:ext cx="8427300" cy="3216600"/>
            </a:xfrm>
            <a:prstGeom prst="roundRect">
              <a:avLst>
                <a:gd name="adj" fmla="val 5555"/>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32"/>
            <p:cNvGrpSpPr/>
            <p:nvPr/>
          </p:nvGrpSpPr>
          <p:grpSpPr>
            <a:xfrm>
              <a:off x="720000" y="407061"/>
              <a:ext cx="7704000" cy="262500"/>
              <a:chOff x="433208" y="393425"/>
              <a:chExt cx="7704000" cy="262500"/>
            </a:xfrm>
          </p:grpSpPr>
          <p:sp>
            <p:nvSpPr>
              <p:cNvPr id="571" name="Google Shape;571;p32"/>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 name="Google Shape;572;p32"/>
              <p:cNvGrpSpPr/>
              <p:nvPr/>
            </p:nvGrpSpPr>
            <p:grpSpPr>
              <a:xfrm rot="10800000" flipH="1">
                <a:off x="543498" y="483688"/>
                <a:ext cx="429322" cy="93999"/>
                <a:chOff x="5840230" y="744468"/>
                <a:chExt cx="431653" cy="94500"/>
              </a:xfrm>
            </p:grpSpPr>
            <p:sp>
              <p:nvSpPr>
                <p:cNvPr id="573" name="Google Shape;573;p32"/>
                <p:cNvSpPr/>
                <p:nvPr/>
              </p:nvSpPr>
              <p:spPr>
                <a:xfrm>
                  <a:off x="5840230" y="744468"/>
                  <a:ext cx="94500" cy="94500"/>
                </a:xfrm>
                <a:prstGeom prst="ellipse">
                  <a:avLst/>
                </a:prstGeom>
                <a:solidFill>
                  <a:schemeClr val="accent2"/>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6008807" y="744468"/>
                  <a:ext cx="94500" cy="94500"/>
                </a:xfrm>
                <a:prstGeom prst="ellipse">
                  <a:avLst/>
                </a:prstGeom>
                <a:solidFill>
                  <a:schemeClr val="accent4"/>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6177384" y="744468"/>
                  <a:ext cx="94500" cy="94500"/>
                </a:xfrm>
                <a:prstGeom prst="ellipse">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6" name="Google Shape;576;p32"/>
          <p:cNvGrpSpPr/>
          <p:nvPr/>
        </p:nvGrpSpPr>
        <p:grpSpPr>
          <a:xfrm>
            <a:off x="3521825" y="3242775"/>
            <a:ext cx="4695887" cy="1063125"/>
            <a:chOff x="486920" y="1114962"/>
            <a:chExt cx="5350828" cy="1211400"/>
          </a:xfrm>
        </p:grpSpPr>
        <p:sp>
          <p:nvSpPr>
            <p:cNvPr id="577" name="Google Shape;577;p32"/>
            <p:cNvSpPr/>
            <p:nvPr/>
          </p:nvSpPr>
          <p:spPr>
            <a:xfrm>
              <a:off x="486920" y="1114962"/>
              <a:ext cx="5350800" cy="1211400"/>
            </a:xfrm>
            <a:prstGeom prst="roundRect">
              <a:avLst>
                <a:gd name="adj" fmla="val 1492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486949" y="1114991"/>
              <a:ext cx="5350800" cy="355200"/>
            </a:xfrm>
            <a:prstGeom prst="round2SameRect">
              <a:avLst>
                <a:gd name="adj1" fmla="val 50000"/>
                <a:gd name="adj2" fmla="val 0"/>
              </a:avLst>
            </a:prstGeom>
            <a:solidFill>
              <a:schemeClr val="dk2"/>
            </a:solidFill>
            <a:ln w="9525" cap="flat" cmpd="sng">
              <a:solidFill>
                <a:schemeClr val="lt1"/>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32"/>
            <p:cNvGrpSpPr/>
            <p:nvPr/>
          </p:nvGrpSpPr>
          <p:grpSpPr>
            <a:xfrm rot="10800000" flipH="1">
              <a:off x="620929" y="1244995"/>
              <a:ext cx="429322" cy="93999"/>
              <a:chOff x="5578333" y="744468"/>
              <a:chExt cx="431653" cy="94500"/>
            </a:xfrm>
          </p:grpSpPr>
          <p:sp>
            <p:nvSpPr>
              <p:cNvPr id="580" name="Google Shape;580;p32"/>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583"/>
        <p:cNvGrpSpPr/>
        <p:nvPr/>
      </p:nvGrpSpPr>
      <p:grpSpPr>
        <a:xfrm>
          <a:off x="0" y="0"/>
          <a:ext cx="0" cy="0"/>
          <a:chOff x="0" y="0"/>
          <a:chExt cx="0" cy="0"/>
        </a:xfrm>
      </p:grpSpPr>
      <p:grpSp>
        <p:nvGrpSpPr>
          <p:cNvPr id="584" name="Google Shape;584;p33"/>
          <p:cNvGrpSpPr/>
          <p:nvPr/>
        </p:nvGrpSpPr>
        <p:grpSpPr>
          <a:xfrm>
            <a:off x="358350" y="258050"/>
            <a:ext cx="8428950" cy="4627500"/>
            <a:chOff x="358350" y="258050"/>
            <a:chExt cx="8428950" cy="4627500"/>
          </a:xfrm>
        </p:grpSpPr>
        <p:sp>
          <p:nvSpPr>
            <p:cNvPr id="585" name="Google Shape;585;p3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 name="Google Shape;587;p33"/>
            <p:cNvGrpSpPr/>
            <p:nvPr/>
          </p:nvGrpSpPr>
          <p:grpSpPr>
            <a:xfrm rot="10800000" flipH="1">
              <a:off x="4159199" y="4657459"/>
              <a:ext cx="825589" cy="93999"/>
              <a:chOff x="5718423" y="809024"/>
              <a:chExt cx="830071" cy="94500"/>
            </a:xfrm>
          </p:grpSpPr>
          <p:sp>
            <p:nvSpPr>
              <p:cNvPr id="588" name="Google Shape;588;p3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33"/>
            <p:cNvGrpSpPr/>
            <p:nvPr/>
          </p:nvGrpSpPr>
          <p:grpSpPr>
            <a:xfrm>
              <a:off x="720000" y="407061"/>
              <a:ext cx="7704000" cy="262500"/>
              <a:chOff x="433208" y="393425"/>
              <a:chExt cx="7704000" cy="262500"/>
            </a:xfrm>
          </p:grpSpPr>
          <p:sp>
            <p:nvSpPr>
              <p:cNvPr id="593" name="Google Shape;593;p3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 name="Google Shape;594;p33"/>
              <p:cNvGrpSpPr/>
              <p:nvPr/>
            </p:nvGrpSpPr>
            <p:grpSpPr>
              <a:xfrm rot="10800000" flipH="1">
                <a:off x="543498" y="483688"/>
                <a:ext cx="429322" cy="93999"/>
                <a:chOff x="5840230" y="744468"/>
                <a:chExt cx="431653" cy="94500"/>
              </a:xfrm>
            </p:grpSpPr>
            <p:sp>
              <p:nvSpPr>
                <p:cNvPr id="595" name="Google Shape;595;p3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8" name="Google Shape;598;p33"/>
          <p:cNvGrpSpPr/>
          <p:nvPr/>
        </p:nvGrpSpPr>
        <p:grpSpPr>
          <a:xfrm>
            <a:off x="1773576" y="1120075"/>
            <a:ext cx="2299225" cy="3108284"/>
            <a:chOff x="486919" y="1114962"/>
            <a:chExt cx="2619901" cy="3541800"/>
          </a:xfrm>
        </p:grpSpPr>
        <p:sp>
          <p:nvSpPr>
            <p:cNvPr id="599" name="Google Shape;599;p33"/>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 name="Google Shape;601;p33"/>
            <p:cNvGrpSpPr/>
            <p:nvPr/>
          </p:nvGrpSpPr>
          <p:grpSpPr>
            <a:xfrm rot="10800000" flipH="1">
              <a:off x="620929" y="1244995"/>
              <a:ext cx="429322" cy="93999"/>
              <a:chOff x="5578333" y="744468"/>
              <a:chExt cx="431653" cy="94500"/>
            </a:xfrm>
          </p:grpSpPr>
          <p:sp>
            <p:nvSpPr>
              <p:cNvPr id="602" name="Google Shape;602;p3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 name="Google Shape;605;p33"/>
          <p:cNvGrpSpPr/>
          <p:nvPr/>
        </p:nvGrpSpPr>
        <p:grpSpPr>
          <a:xfrm>
            <a:off x="5083801" y="1120075"/>
            <a:ext cx="2299252" cy="3108284"/>
            <a:chOff x="91807" y="1114962"/>
            <a:chExt cx="2619932" cy="3541800"/>
          </a:xfrm>
        </p:grpSpPr>
        <p:sp>
          <p:nvSpPr>
            <p:cNvPr id="606" name="Google Shape;606;p33"/>
            <p:cNvSpPr/>
            <p:nvPr/>
          </p:nvSpPr>
          <p:spPr>
            <a:xfrm>
              <a:off x="91807"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9183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 name="Google Shape;608;p33"/>
            <p:cNvGrpSpPr/>
            <p:nvPr/>
          </p:nvGrpSpPr>
          <p:grpSpPr>
            <a:xfrm rot="10800000" flipH="1">
              <a:off x="229496" y="1244995"/>
              <a:ext cx="429322" cy="93999"/>
              <a:chOff x="5184775" y="744468"/>
              <a:chExt cx="431653" cy="94500"/>
            </a:xfrm>
          </p:grpSpPr>
          <p:sp>
            <p:nvSpPr>
              <p:cNvPr id="609" name="Google Shape;609;p33"/>
              <p:cNvSpPr/>
              <p:nvPr/>
            </p:nvSpPr>
            <p:spPr>
              <a:xfrm>
                <a:off x="5184775"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5353352"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5521928"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3">
  <p:cSld name="CUSTOM_11_1_1">
    <p:spTree>
      <p:nvGrpSpPr>
        <p:cNvPr id="1" name="Shape 612"/>
        <p:cNvGrpSpPr/>
        <p:nvPr/>
      </p:nvGrpSpPr>
      <p:grpSpPr>
        <a:xfrm>
          <a:off x="0" y="0"/>
          <a:ext cx="0" cy="0"/>
          <a:chOff x="0" y="0"/>
          <a:chExt cx="0" cy="0"/>
        </a:xfrm>
      </p:grpSpPr>
      <p:grpSp>
        <p:nvGrpSpPr>
          <p:cNvPr id="613" name="Google Shape;613;p34"/>
          <p:cNvGrpSpPr/>
          <p:nvPr/>
        </p:nvGrpSpPr>
        <p:grpSpPr>
          <a:xfrm>
            <a:off x="358350" y="258050"/>
            <a:ext cx="8428950" cy="4627500"/>
            <a:chOff x="358350" y="258050"/>
            <a:chExt cx="8428950" cy="4627500"/>
          </a:xfrm>
        </p:grpSpPr>
        <p:sp>
          <p:nvSpPr>
            <p:cNvPr id="614" name="Google Shape;614;p34"/>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4"/>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 name="Google Shape;616;p34"/>
            <p:cNvGrpSpPr/>
            <p:nvPr/>
          </p:nvGrpSpPr>
          <p:grpSpPr>
            <a:xfrm rot="10800000" flipH="1">
              <a:off x="4159199" y="4657459"/>
              <a:ext cx="825589" cy="93999"/>
              <a:chOff x="5718423" y="809024"/>
              <a:chExt cx="830071" cy="94500"/>
            </a:xfrm>
          </p:grpSpPr>
          <p:sp>
            <p:nvSpPr>
              <p:cNvPr id="617" name="Google Shape;617;p34"/>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4"/>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4"/>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4"/>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4"/>
            <p:cNvGrpSpPr/>
            <p:nvPr/>
          </p:nvGrpSpPr>
          <p:grpSpPr>
            <a:xfrm>
              <a:off x="720000" y="407061"/>
              <a:ext cx="7704000" cy="262500"/>
              <a:chOff x="433208" y="393425"/>
              <a:chExt cx="7704000" cy="262500"/>
            </a:xfrm>
          </p:grpSpPr>
          <p:sp>
            <p:nvSpPr>
              <p:cNvPr id="622" name="Google Shape;622;p34"/>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34"/>
              <p:cNvGrpSpPr/>
              <p:nvPr/>
            </p:nvGrpSpPr>
            <p:grpSpPr>
              <a:xfrm rot="10800000" flipH="1">
                <a:off x="543498" y="483688"/>
                <a:ext cx="429322" cy="93999"/>
                <a:chOff x="5840230" y="744468"/>
                <a:chExt cx="431653" cy="94500"/>
              </a:xfrm>
            </p:grpSpPr>
            <p:sp>
              <p:nvSpPr>
                <p:cNvPr id="624" name="Google Shape;624;p34"/>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4"/>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4"/>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34"/>
          <p:cNvGrpSpPr/>
          <p:nvPr/>
        </p:nvGrpSpPr>
        <p:grpSpPr>
          <a:xfrm>
            <a:off x="6830653" y="1437528"/>
            <a:ext cx="1591816" cy="1122977"/>
            <a:chOff x="486931" y="1114949"/>
            <a:chExt cx="2517900" cy="1776300"/>
          </a:xfrm>
        </p:grpSpPr>
        <p:sp>
          <p:nvSpPr>
            <p:cNvPr id="628" name="Google Shape;628;p34"/>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4"/>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 name="Google Shape;630;p34"/>
            <p:cNvGrpSpPr/>
            <p:nvPr/>
          </p:nvGrpSpPr>
          <p:grpSpPr>
            <a:xfrm rot="10800000" flipH="1">
              <a:off x="620929" y="1244995"/>
              <a:ext cx="429322" cy="93999"/>
              <a:chOff x="5578333" y="744468"/>
              <a:chExt cx="431653" cy="94500"/>
            </a:xfrm>
          </p:grpSpPr>
          <p:sp>
            <p:nvSpPr>
              <p:cNvPr id="631" name="Google Shape;631;p34"/>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4"/>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4"/>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 name="Google Shape;634;p34"/>
          <p:cNvGrpSpPr/>
          <p:nvPr/>
        </p:nvGrpSpPr>
        <p:grpSpPr>
          <a:xfrm>
            <a:off x="2497124" y="1208425"/>
            <a:ext cx="4166209" cy="2778904"/>
            <a:chOff x="486897" y="1114972"/>
            <a:chExt cx="5169635" cy="3448200"/>
          </a:xfrm>
        </p:grpSpPr>
        <p:sp>
          <p:nvSpPr>
            <p:cNvPr id="635" name="Google Shape;635;p34"/>
            <p:cNvSpPr/>
            <p:nvPr/>
          </p:nvSpPr>
          <p:spPr>
            <a:xfrm>
              <a:off x="486932" y="1114972"/>
              <a:ext cx="5169600" cy="3448200"/>
            </a:xfrm>
            <a:prstGeom prst="roundRect">
              <a:avLst>
                <a:gd name="adj" fmla="val 7978"/>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4"/>
            <p:cNvSpPr/>
            <p:nvPr/>
          </p:nvSpPr>
          <p:spPr>
            <a:xfrm>
              <a:off x="486897" y="1115004"/>
              <a:ext cx="51696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 name="Google Shape;637;p34"/>
            <p:cNvGrpSpPr/>
            <p:nvPr/>
          </p:nvGrpSpPr>
          <p:grpSpPr>
            <a:xfrm rot="10800000" flipH="1">
              <a:off x="620929" y="1244995"/>
              <a:ext cx="429322" cy="93999"/>
              <a:chOff x="5578333" y="744468"/>
              <a:chExt cx="431653" cy="94500"/>
            </a:xfrm>
          </p:grpSpPr>
          <p:sp>
            <p:nvSpPr>
              <p:cNvPr id="638" name="Google Shape;638;p34"/>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4"/>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4"/>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1" name="Google Shape;641;p34"/>
          <p:cNvGrpSpPr/>
          <p:nvPr/>
        </p:nvGrpSpPr>
        <p:grpSpPr>
          <a:xfrm>
            <a:off x="730778" y="1437528"/>
            <a:ext cx="1591816" cy="1122977"/>
            <a:chOff x="486931" y="1114949"/>
            <a:chExt cx="2517900" cy="1776300"/>
          </a:xfrm>
        </p:grpSpPr>
        <p:sp>
          <p:nvSpPr>
            <p:cNvPr id="642" name="Google Shape;642;p34"/>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4"/>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 name="Google Shape;644;p34"/>
            <p:cNvGrpSpPr/>
            <p:nvPr/>
          </p:nvGrpSpPr>
          <p:grpSpPr>
            <a:xfrm rot="10800000" flipH="1">
              <a:off x="620929" y="1244995"/>
              <a:ext cx="429322" cy="93999"/>
              <a:chOff x="5578333" y="744468"/>
              <a:chExt cx="431653" cy="94500"/>
            </a:xfrm>
          </p:grpSpPr>
          <p:sp>
            <p:nvSpPr>
              <p:cNvPr id="645" name="Google Shape;645;p34"/>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4"/>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4"/>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1"/>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52"/>
        <p:cNvGrpSpPr/>
        <p:nvPr/>
      </p:nvGrpSpPr>
      <p:grpSpPr>
        <a:xfrm>
          <a:off x="0" y="0"/>
          <a:ext cx="0" cy="0"/>
          <a:chOff x="0" y="0"/>
          <a:chExt cx="0" cy="0"/>
        </a:xfrm>
      </p:grpSpPr>
      <p:sp>
        <p:nvSpPr>
          <p:cNvPr id="653" name="Google Shape;653;p3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5"/>
        <p:cNvGrpSpPr/>
        <p:nvPr/>
      </p:nvGrpSpPr>
      <p:grpSpPr>
        <a:xfrm>
          <a:off x="0" y="0"/>
          <a:ext cx="0" cy="0"/>
          <a:chOff x="0" y="0"/>
          <a:chExt cx="0" cy="0"/>
        </a:xfrm>
      </p:grpSpPr>
      <p:grpSp>
        <p:nvGrpSpPr>
          <p:cNvPr id="76" name="Google Shape;76;p6"/>
          <p:cNvGrpSpPr/>
          <p:nvPr/>
        </p:nvGrpSpPr>
        <p:grpSpPr>
          <a:xfrm>
            <a:off x="358350" y="258050"/>
            <a:ext cx="8428950" cy="4627500"/>
            <a:chOff x="358350" y="258050"/>
            <a:chExt cx="8428950" cy="4627500"/>
          </a:xfrm>
        </p:grpSpPr>
        <p:sp>
          <p:nvSpPr>
            <p:cNvPr id="77" name="Google Shape;77;p6"/>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6"/>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79;p6"/>
            <p:cNvGrpSpPr/>
            <p:nvPr/>
          </p:nvGrpSpPr>
          <p:grpSpPr>
            <a:xfrm rot="10800000" flipH="1">
              <a:off x="4159199" y="4657459"/>
              <a:ext cx="825589" cy="93999"/>
              <a:chOff x="5718423" y="809024"/>
              <a:chExt cx="830071" cy="94500"/>
            </a:xfrm>
          </p:grpSpPr>
          <p:sp>
            <p:nvSpPr>
              <p:cNvPr id="80" name="Google Shape;80;p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6"/>
            <p:cNvGrpSpPr/>
            <p:nvPr/>
          </p:nvGrpSpPr>
          <p:grpSpPr>
            <a:xfrm>
              <a:off x="720000" y="407061"/>
              <a:ext cx="7704000" cy="262500"/>
              <a:chOff x="433208" y="393425"/>
              <a:chExt cx="7704000" cy="262500"/>
            </a:xfrm>
          </p:grpSpPr>
          <p:sp>
            <p:nvSpPr>
              <p:cNvPr id="85" name="Google Shape;85;p6"/>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rot="10800000" flipH="1">
                <a:off x="543498" y="483688"/>
                <a:ext cx="93990" cy="93999"/>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7" name="Google Shape;87;p6"/>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8"/>
        <p:cNvGrpSpPr/>
        <p:nvPr/>
      </p:nvGrpSpPr>
      <p:grpSpPr>
        <a:xfrm>
          <a:off x="0" y="0"/>
          <a:ext cx="0" cy="0"/>
          <a:chOff x="0" y="0"/>
          <a:chExt cx="0" cy="0"/>
        </a:xfrm>
      </p:grpSpPr>
      <p:grpSp>
        <p:nvGrpSpPr>
          <p:cNvPr id="89" name="Google Shape;89;p7"/>
          <p:cNvGrpSpPr/>
          <p:nvPr/>
        </p:nvGrpSpPr>
        <p:grpSpPr>
          <a:xfrm>
            <a:off x="358350" y="258050"/>
            <a:ext cx="8428950" cy="4627500"/>
            <a:chOff x="358350" y="258050"/>
            <a:chExt cx="8428950" cy="4627500"/>
          </a:xfrm>
        </p:grpSpPr>
        <p:sp>
          <p:nvSpPr>
            <p:cNvPr id="90" name="Google Shape;90;p7"/>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7"/>
            <p:cNvGrpSpPr/>
            <p:nvPr/>
          </p:nvGrpSpPr>
          <p:grpSpPr>
            <a:xfrm rot="10800000" flipH="1">
              <a:off x="4159199" y="4657459"/>
              <a:ext cx="825589" cy="93999"/>
              <a:chOff x="5718423" y="809024"/>
              <a:chExt cx="830071" cy="94500"/>
            </a:xfrm>
          </p:grpSpPr>
          <p:sp>
            <p:nvSpPr>
              <p:cNvPr id="93" name="Google Shape;93;p7"/>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7"/>
            <p:cNvGrpSpPr/>
            <p:nvPr/>
          </p:nvGrpSpPr>
          <p:grpSpPr>
            <a:xfrm>
              <a:off x="720000" y="407061"/>
              <a:ext cx="7704000" cy="262500"/>
              <a:chOff x="433208" y="393425"/>
              <a:chExt cx="7704000" cy="262500"/>
            </a:xfrm>
          </p:grpSpPr>
          <p:sp>
            <p:nvSpPr>
              <p:cNvPr id="98" name="Google Shape;98;p7"/>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7"/>
              <p:cNvGrpSpPr/>
              <p:nvPr/>
            </p:nvGrpSpPr>
            <p:grpSpPr>
              <a:xfrm rot="10800000" flipH="1">
                <a:off x="543498" y="483688"/>
                <a:ext cx="429322" cy="93999"/>
                <a:chOff x="5840230" y="744468"/>
                <a:chExt cx="431653" cy="94500"/>
              </a:xfrm>
            </p:grpSpPr>
            <p:sp>
              <p:nvSpPr>
                <p:cNvPr id="100" name="Google Shape;100;p7"/>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7"/>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7"/>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3" name="Google Shape;103;p7"/>
          <p:cNvSpPr txBox="1">
            <a:spLocks noGrp="1"/>
          </p:cNvSpPr>
          <p:nvPr>
            <p:ph type="title"/>
          </p:nvPr>
        </p:nvSpPr>
        <p:spPr>
          <a:xfrm>
            <a:off x="726454" y="1379050"/>
            <a:ext cx="3251400" cy="924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4" name="Google Shape;104;p7"/>
          <p:cNvSpPr txBox="1">
            <a:spLocks noGrp="1"/>
          </p:cNvSpPr>
          <p:nvPr>
            <p:ph type="body" idx="1"/>
          </p:nvPr>
        </p:nvSpPr>
        <p:spPr>
          <a:xfrm>
            <a:off x="726454" y="2297340"/>
            <a:ext cx="3251400" cy="14715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1150" rtl="0">
              <a:spcBef>
                <a:spcPts val="0"/>
              </a:spcBef>
              <a:spcAft>
                <a:spcPts val="0"/>
              </a:spcAft>
              <a:buSzPts val="1300"/>
              <a:buChar char="■"/>
              <a:defRPr sz="1300"/>
            </a:lvl3pPr>
            <a:lvl4pPr marL="1828800" lvl="3" indent="-311150" rtl="0">
              <a:spcBef>
                <a:spcPts val="0"/>
              </a:spcBef>
              <a:spcAft>
                <a:spcPts val="0"/>
              </a:spcAft>
              <a:buSzPts val="1300"/>
              <a:buChar char="●"/>
              <a:defRPr sz="1300"/>
            </a:lvl4pPr>
            <a:lvl5pPr marL="2286000" lvl="4" indent="-311150" rtl="0">
              <a:spcBef>
                <a:spcPts val="0"/>
              </a:spcBef>
              <a:spcAft>
                <a:spcPts val="0"/>
              </a:spcAft>
              <a:buSzPts val="1300"/>
              <a:buChar char="○"/>
              <a:defRPr sz="1300"/>
            </a:lvl5pPr>
            <a:lvl6pPr marL="2743200" lvl="5" indent="-311150" rtl="0">
              <a:spcBef>
                <a:spcPts val="0"/>
              </a:spcBef>
              <a:spcAft>
                <a:spcPts val="0"/>
              </a:spcAft>
              <a:buSzPts val="1300"/>
              <a:buChar char="■"/>
              <a:defRPr sz="1300"/>
            </a:lvl6pPr>
            <a:lvl7pPr marL="3200400" lvl="6" indent="-311150" rtl="0">
              <a:spcBef>
                <a:spcPts val="0"/>
              </a:spcBef>
              <a:spcAft>
                <a:spcPts val="0"/>
              </a:spcAft>
              <a:buSzPts val="1300"/>
              <a:buChar char="●"/>
              <a:defRPr sz="1300"/>
            </a:lvl7pPr>
            <a:lvl8pPr marL="3657600" lvl="7" indent="-311150" rtl="0">
              <a:spcBef>
                <a:spcPts val="0"/>
              </a:spcBef>
              <a:spcAft>
                <a:spcPts val="0"/>
              </a:spcAft>
              <a:buSzPts val="1300"/>
              <a:buChar char="○"/>
              <a:defRPr sz="1300"/>
            </a:lvl8pPr>
            <a:lvl9pPr marL="4114800" lvl="8" indent="-311150" rtl="0">
              <a:spcBef>
                <a:spcPts val="0"/>
              </a:spcBef>
              <a:spcAft>
                <a:spcPts val="0"/>
              </a:spcAft>
              <a:buSzPts val="1300"/>
              <a:buChar char="■"/>
              <a:defRPr sz="13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5"/>
        <p:cNvGrpSpPr/>
        <p:nvPr/>
      </p:nvGrpSpPr>
      <p:grpSpPr>
        <a:xfrm>
          <a:off x="0" y="0"/>
          <a:ext cx="0" cy="0"/>
          <a:chOff x="0" y="0"/>
          <a:chExt cx="0" cy="0"/>
        </a:xfrm>
      </p:grpSpPr>
      <p:grpSp>
        <p:nvGrpSpPr>
          <p:cNvPr id="106" name="Google Shape;106;p8"/>
          <p:cNvGrpSpPr/>
          <p:nvPr/>
        </p:nvGrpSpPr>
        <p:grpSpPr>
          <a:xfrm>
            <a:off x="1132541" y="872113"/>
            <a:ext cx="6880552" cy="3180876"/>
            <a:chOff x="358350" y="258050"/>
            <a:chExt cx="8428950" cy="3896700"/>
          </a:xfrm>
        </p:grpSpPr>
        <p:sp>
          <p:nvSpPr>
            <p:cNvPr id="107" name="Google Shape;107;p8"/>
            <p:cNvSpPr/>
            <p:nvPr/>
          </p:nvSpPr>
          <p:spPr>
            <a:xfrm>
              <a:off x="358350" y="258050"/>
              <a:ext cx="8427300" cy="38967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a:off x="360000" y="258050"/>
              <a:ext cx="8427300" cy="38967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8"/>
            <p:cNvGrpSpPr/>
            <p:nvPr/>
          </p:nvGrpSpPr>
          <p:grpSpPr>
            <a:xfrm>
              <a:off x="720000" y="407061"/>
              <a:ext cx="7704000" cy="262500"/>
              <a:chOff x="433208" y="393425"/>
              <a:chExt cx="7704000" cy="262500"/>
            </a:xfrm>
          </p:grpSpPr>
          <p:sp>
            <p:nvSpPr>
              <p:cNvPr id="110" name="Google Shape;110;p8"/>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8"/>
              <p:cNvGrpSpPr/>
              <p:nvPr/>
            </p:nvGrpSpPr>
            <p:grpSpPr>
              <a:xfrm rot="10800000" flipH="1">
                <a:off x="543498" y="483688"/>
                <a:ext cx="429322" cy="93999"/>
                <a:chOff x="5840230" y="744468"/>
                <a:chExt cx="431653" cy="94500"/>
              </a:xfrm>
            </p:grpSpPr>
            <p:sp>
              <p:nvSpPr>
                <p:cNvPr id="112" name="Google Shape;112;p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15" name="Google Shape;115;p8"/>
          <p:cNvSpPr txBox="1">
            <a:spLocks noGrp="1"/>
          </p:cNvSpPr>
          <p:nvPr>
            <p:ph type="title"/>
          </p:nvPr>
        </p:nvSpPr>
        <p:spPr>
          <a:xfrm>
            <a:off x="2060993" y="1717300"/>
            <a:ext cx="5016300" cy="173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16" name="Google Shape;116;p8"/>
          <p:cNvGrpSpPr/>
          <p:nvPr/>
        </p:nvGrpSpPr>
        <p:grpSpPr>
          <a:xfrm rot="10800000" flipH="1">
            <a:off x="4163640" y="3895409"/>
            <a:ext cx="825589" cy="93999"/>
            <a:chOff x="5718423" y="809024"/>
            <a:chExt cx="830071" cy="94500"/>
          </a:xfrm>
        </p:grpSpPr>
        <p:sp>
          <p:nvSpPr>
            <p:cNvPr id="117" name="Google Shape;117;p8"/>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1"/>
        <p:cNvGrpSpPr/>
        <p:nvPr/>
      </p:nvGrpSpPr>
      <p:grpSpPr>
        <a:xfrm>
          <a:off x="0" y="0"/>
          <a:ext cx="0" cy="0"/>
          <a:chOff x="0" y="0"/>
          <a:chExt cx="0" cy="0"/>
        </a:xfrm>
      </p:grpSpPr>
      <p:grpSp>
        <p:nvGrpSpPr>
          <p:cNvPr id="122" name="Google Shape;122;p9"/>
          <p:cNvGrpSpPr/>
          <p:nvPr/>
        </p:nvGrpSpPr>
        <p:grpSpPr>
          <a:xfrm>
            <a:off x="358350" y="258050"/>
            <a:ext cx="8428950" cy="4627500"/>
            <a:chOff x="358350" y="258050"/>
            <a:chExt cx="8428950" cy="4627500"/>
          </a:xfrm>
        </p:grpSpPr>
        <p:sp>
          <p:nvSpPr>
            <p:cNvPr id="123" name="Google Shape;123;p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9"/>
            <p:cNvGrpSpPr/>
            <p:nvPr/>
          </p:nvGrpSpPr>
          <p:grpSpPr>
            <a:xfrm rot="10800000" flipH="1">
              <a:off x="4159199" y="4657459"/>
              <a:ext cx="825589" cy="93999"/>
              <a:chOff x="5718423" y="809024"/>
              <a:chExt cx="830071" cy="94500"/>
            </a:xfrm>
          </p:grpSpPr>
          <p:sp>
            <p:nvSpPr>
              <p:cNvPr id="126" name="Google Shape;126;p9"/>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9"/>
            <p:cNvGrpSpPr/>
            <p:nvPr/>
          </p:nvGrpSpPr>
          <p:grpSpPr>
            <a:xfrm>
              <a:off x="720000" y="407061"/>
              <a:ext cx="7704000" cy="262500"/>
              <a:chOff x="433208" y="393425"/>
              <a:chExt cx="7704000" cy="262500"/>
            </a:xfrm>
          </p:grpSpPr>
          <p:sp>
            <p:nvSpPr>
              <p:cNvPr id="131" name="Google Shape;131;p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9"/>
              <p:cNvGrpSpPr/>
              <p:nvPr/>
            </p:nvGrpSpPr>
            <p:grpSpPr>
              <a:xfrm rot="10800000" flipH="1">
                <a:off x="543498" y="483688"/>
                <a:ext cx="429322" cy="93999"/>
                <a:chOff x="5840230" y="744468"/>
                <a:chExt cx="431653" cy="94500"/>
              </a:xfrm>
            </p:grpSpPr>
            <p:sp>
              <p:nvSpPr>
                <p:cNvPr id="133" name="Google Shape;133;p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6" name="Google Shape;136;p9"/>
          <p:cNvSpPr txBox="1">
            <a:spLocks noGrp="1"/>
          </p:cNvSpPr>
          <p:nvPr>
            <p:ph type="title"/>
          </p:nvPr>
        </p:nvSpPr>
        <p:spPr>
          <a:xfrm rot="625">
            <a:off x="720000" y="2140064"/>
            <a:ext cx="3297600" cy="1425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7" name="Google Shape;137;p9"/>
          <p:cNvSpPr txBox="1">
            <a:spLocks noGrp="1"/>
          </p:cNvSpPr>
          <p:nvPr>
            <p:ph type="subTitle" idx="1"/>
          </p:nvPr>
        </p:nvSpPr>
        <p:spPr>
          <a:xfrm>
            <a:off x="4712700" y="1444133"/>
            <a:ext cx="3458100" cy="224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8"/>
        <p:cNvGrpSpPr/>
        <p:nvPr/>
      </p:nvGrpSpPr>
      <p:grpSpPr>
        <a:xfrm>
          <a:off x="0" y="0"/>
          <a:ext cx="0" cy="0"/>
          <a:chOff x="0" y="0"/>
          <a:chExt cx="0" cy="0"/>
        </a:xfrm>
      </p:grpSpPr>
      <p:sp>
        <p:nvSpPr>
          <p:cNvPr id="139" name="Google Shape;139;p10"/>
          <p:cNvSpPr txBox="1">
            <a:spLocks noGrp="1"/>
          </p:cNvSpPr>
          <p:nvPr>
            <p:ph type="title"/>
          </p:nvPr>
        </p:nvSpPr>
        <p:spPr>
          <a:xfrm>
            <a:off x="892810" y="3310675"/>
            <a:ext cx="3793800" cy="951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sz="2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0"/>
        <p:cNvGrpSpPr/>
        <p:nvPr/>
      </p:nvGrpSpPr>
      <p:grpSpPr>
        <a:xfrm>
          <a:off x="0" y="0"/>
          <a:ext cx="0" cy="0"/>
          <a:chOff x="0" y="0"/>
          <a:chExt cx="0" cy="0"/>
        </a:xfrm>
      </p:grpSpPr>
      <p:grpSp>
        <p:nvGrpSpPr>
          <p:cNvPr id="141" name="Google Shape;141;p11"/>
          <p:cNvGrpSpPr/>
          <p:nvPr/>
        </p:nvGrpSpPr>
        <p:grpSpPr>
          <a:xfrm>
            <a:off x="719282" y="771352"/>
            <a:ext cx="6880555" cy="2625711"/>
            <a:chOff x="358361" y="258062"/>
            <a:chExt cx="8428954" cy="3216600"/>
          </a:xfrm>
        </p:grpSpPr>
        <p:sp>
          <p:nvSpPr>
            <p:cNvPr id="142" name="Google Shape;142;p11"/>
            <p:cNvSpPr/>
            <p:nvPr/>
          </p:nvSpPr>
          <p:spPr>
            <a:xfrm>
              <a:off x="358361" y="258062"/>
              <a:ext cx="8427300" cy="32166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a:off x="360015" y="258062"/>
              <a:ext cx="8427300" cy="32166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 name="Google Shape;144;p11"/>
            <p:cNvGrpSpPr/>
            <p:nvPr/>
          </p:nvGrpSpPr>
          <p:grpSpPr>
            <a:xfrm>
              <a:off x="720000" y="407061"/>
              <a:ext cx="7704000" cy="262500"/>
              <a:chOff x="433208" y="393425"/>
              <a:chExt cx="7704000" cy="262500"/>
            </a:xfrm>
          </p:grpSpPr>
          <p:sp>
            <p:nvSpPr>
              <p:cNvPr id="145" name="Google Shape;145;p1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11"/>
              <p:cNvGrpSpPr/>
              <p:nvPr/>
            </p:nvGrpSpPr>
            <p:grpSpPr>
              <a:xfrm rot="10800000" flipH="1">
                <a:off x="543498" y="483688"/>
                <a:ext cx="429322" cy="93999"/>
                <a:chOff x="5840230" y="744468"/>
                <a:chExt cx="431653" cy="94500"/>
              </a:xfrm>
            </p:grpSpPr>
            <p:sp>
              <p:nvSpPr>
                <p:cNvPr id="147" name="Google Shape;147;p11"/>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0" name="Google Shape;150;p11"/>
          <p:cNvGrpSpPr/>
          <p:nvPr/>
        </p:nvGrpSpPr>
        <p:grpSpPr>
          <a:xfrm>
            <a:off x="3521825" y="2937975"/>
            <a:ext cx="4695887" cy="1063125"/>
            <a:chOff x="486920" y="1114962"/>
            <a:chExt cx="5350828" cy="1211400"/>
          </a:xfrm>
        </p:grpSpPr>
        <p:sp>
          <p:nvSpPr>
            <p:cNvPr id="151" name="Google Shape;151;p11"/>
            <p:cNvSpPr/>
            <p:nvPr/>
          </p:nvSpPr>
          <p:spPr>
            <a:xfrm>
              <a:off x="486920" y="1114962"/>
              <a:ext cx="5350800" cy="1211400"/>
            </a:xfrm>
            <a:prstGeom prst="roundRect">
              <a:avLst>
                <a:gd name="adj" fmla="val 1492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a:off x="486949" y="1114991"/>
              <a:ext cx="5350800" cy="355200"/>
            </a:xfrm>
            <a:prstGeom prst="round2SameRect">
              <a:avLst>
                <a:gd name="adj1" fmla="val 50000"/>
                <a:gd name="adj2" fmla="val 0"/>
              </a:avLst>
            </a:prstGeom>
            <a:solidFill>
              <a:schemeClr val="dk2"/>
            </a:solidFill>
            <a:ln w="9525" cap="flat" cmpd="sng">
              <a:solidFill>
                <a:schemeClr val="lt1"/>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 name="Google Shape;153;p11"/>
            <p:cNvGrpSpPr/>
            <p:nvPr/>
          </p:nvGrpSpPr>
          <p:grpSpPr>
            <a:xfrm rot="10800000" flipH="1">
              <a:off x="620929" y="1244995"/>
              <a:ext cx="429322" cy="93999"/>
              <a:chOff x="5578333" y="744468"/>
              <a:chExt cx="431653" cy="94500"/>
            </a:xfrm>
          </p:grpSpPr>
          <p:sp>
            <p:nvSpPr>
              <p:cNvPr id="154" name="Google Shape;154;p11"/>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7" name="Google Shape;157;p11"/>
          <p:cNvSpPr txBox="1">
            <a:spLocks noGrp="1"/>
          </p:cNvSpPr>
          <p:nvPr>
            <p:ph type="title" hasCustomPrompt="1"/>
          </p:nvPr>
        </p:nvSpPr>
        <p:spPr>
          <a:xfrm>
            <a:off x="870732" y="1117196"/>
            <a:ext cx="6576000" cy="151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65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58" name="Google Shape;158;p11"/>
          <p:cNvSpPr txBox="1">
            <a:spLocks noGrp="1"/>
          </p:cNvSpPr>
          <p:nvPr>
            <p:ph type="subTitle" idx="1"/>
          </p:nvPr>
        </p:nvSpPr>
        <p:spPr>
          <a:xfrm>
            <a:off x="3674050" y="3404742"/>
            <a:ext cx="4507500" cy="41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1pPr>
            <a:lvl2pPr marL="914400" lvl="1"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2pPr>
            <a:lvl3pPr marL="1371600" lvl="2"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3pPr>
            <a:lvl4pPr marL="1828800" lvl="3"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4pPr>
            <a:lvl5pPr marL="2286000" lvl="4"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5pPr>
            <a:lvl6pPr marL="2743200" lvl="5"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6pPr>
            <a:lvl7pPr marL="3200400" lvl="6"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7pPr>
            <a:lvl8pPr marL="3657600" lvl="7"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8pPr>
            <a:lvl9pPr marL="4114800" lvl="8"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48"/>
        <p:cNvGrpSpPr/>
        <p:nvPr/>
      </p:nvGrpSpPr>
      <p:grpSpPr>
        <a:xfrm>
          <a:off x="0" y="0"/>
          <a:ext cx="0" cy="0"/>
          <a:chOff x="0" y="0"/>
          <a:chExt cx="0" cy="0"/>
        </a:xfrm>
      </p:grpSpPr>
      <p:sp>
        <p:nvSpPr>
          <p:cNvPr id="649" name="Google Shape;649;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50" name="Google Shape;650;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25.xml"/><Relationship Id="rId5" Type="http://schemas.openxmlformats.org/officeDocument/2006/relationships/image" Target="../media/image32.png"/><Relationship Id="rId4" Type="http://schemas.openxmlformats.org/officeDocument/2006/relationships/hyperlink" Target="https://docs.google.com/spreadsheets/d/1_UPh1kPhkucQ9qU_FQc-8-de0-svnlYRuhUJsPyRO0o/cop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5.png"/><Relationship Id="rId26" Type="http://schemas.openxmlformats.org/officeDocument/2006/relationships/image" Target="../media/image23.png"/><Relationship Id="rId3" Type="http://schemas.openxmlformats.org/officeDocument/2006/relationships/image" Target="../media/image2.png"/><Relationship Id="rId21" Type="http://schemas.openxmlformats.org/officeDocument/2006/relationships/image" Target="../media/image18.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4.png"/><Relationship Id="rId25" Type="http://schemas.openxmlformats.org/officeDocument/2006/relationships/image" Target="../media/image22.png"/><Relationship Id="rId2" Type="http://schemas.openxmlformats.org/officeDocument/2006/relationships/image" Target="../media/image1.jpeg"/><Relationship Id="rId16" Type="http://schemas.microsoft.com/office/2007/relationships/hdphoto" Target="../media/hdphoto2.wdp"/><Relationship Id="rId20" Type="http://schemas.openxmlformats.org/officeDocument/2006/relationships/image" Target="../media/image17.png"/><Relationship Id="rId1" Type="http://schemas.openxmlformats.org/officeDocument/2006/relationships/slideLayout" Target="../slideLayouts/slideLayout8.xml"/><Relationship Id="rId6" Type="http://schemas.openxmlformats.org/officeDocument/2006/relationships/image" Target="../media/image4.png"/><Relationship Id="rId11" Type="http://schemas.openxmlformats.org/officeDocument/2006/relationships/image" Target="../media/image9.png"/><Relationship Id="rId24" Type="http://schemas.openxmlformats.org/officeDocument/2006/relationships/image" Target="../media/image21.png"/><Relationship Id="rId5" Type="http://schemas.openxmlformats.org/officeDocument/2006/relationships/image" Target="../media/image3.jpeg"/><Relationship Id="rId15" Type="http://schemas.openxmlformats.org/officeDocument/2006/relationships/image" Target="../media/image13.png"/><Relationship Id="rId23" Type="http://schemas.openxmlformats.org/officeDocument/2006/relationships/image" Target="../media/image20.png"/><Relationship Id="rId28" Type="http://schemas.openxmlformats.org/officeDocument/2006/relationships/image" Target="../media/image25.png"/><Relationship Id="rId10" Type="http://schemas.openxmlformats.org/officeDocument/2006/relationships/image" Target="../media/image8.png"/><Relationship Id="rId19" Type="http://schemas.openxmlformats.org/officeDocument/2006/relationships/image" Target="../media/image16.png"/><Relationship Id="rId4" Type="http://schemas.microsoft.com/office/2007/relationships/hdphoto" Target="../media/hdphoto1.wdp"/><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19.png"/><Relationship Id="rId27" Type="http://schemas.openxmlformats.org/officeDocument/2006/relationships/image" Target="../media/image24.sv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0.xml"/><Relationship Id="rId1" Type="http://schemas.openxmlformats.org/officeDocument/2006/relationships/slideLayout" Target="../slideLayouts/slideLayout26.xml"/><Relationship Id="rId5" Type="http://schemas.openxmlformats.org/officeDocument/2006/relationships/image" Target="../media/image33.png"/><Relationship Id="rId4" Type="http://schemas.openxmlformats.org/officeDocument/2006/relationships/hyperlink" Target="https://docs.google.com/spreadsheets/d/1_UPh1kPhkucQ9qU_FQc-8-de0-svnlYRuhUJsPyRO0o/copy"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1.xml"/><Relationship Id="rId1" Type="http://schemas.openxmlformats.org/officeDocument/2006/relationships/slideLayout" Target="../slideLayouts/slideLayout26.xml"/><Relationship Id="rId5" Type="http://schemas.openxmlformats.org/officeDocument/2006/relationships/image" Target="../media/image34.png"/><Relationship Id="rId4" Type="http://schemas.openxmlformats.org/officeDocument/2006/relationships/hyperlink" Target="https://docs.google.com/spreadsheets/d/1_UPh1kPhkucQ9qU_FQc-8-de0-svnlYRuhUJsPyRO0o/copy"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8" Type="http://schemas.openxmlformats.org/officeDocument/2006/relationships/hyperlink" Target="https://www.freepik.com/free-vector/flat-design-ui-ux-background_18301797.htm/?utm_source=slidesgo_template&amp;utm_medium=referral-link&amp;utm_campaign=sg_resources&amp;utm_content=freepik" TargetMode="External"/><Relationship Id="rId13" Type="http://schemas.openxmlformats.org/officeDocument/2006/relationships/hyperlink" Target="https://www.freepik.com/free-vector/flat-design-ui-ux-background_18301794.htm/?utm_source=slidesgo_template&amp;utm_medium=referral-link&amp;utm_campaign=sg_resources&amp;utm_content=freepik" TargetMode="External"/><Relationship Id="rId3" Type="http://schemas.openxmlformats.org/officeDocument/2006/relationships/hyperlink" Target="https://www.freepik.com/free-photo/front-view-female-journalist-taking-interview_16132778.htm/?utm_source=slidesgo_template&amp;utm_medium=referral-link&amp;utm_campaign=sg_resources&amp;utm_content=freepik" TargetMode="External"/><Relationship Id="rId7" Type="http://schemas.openxmlformats.org/officeDocument/2006/relationships/hyperlink" Target="https://www.freepik.com/free-photo/people-with-laptops-looking-camera_2309941.htm/?utm_source=slidesgo_template&amp;utm_medium=referral-link&amp;utm_campaign=sg_resources&amp;utm_content=freepik" TargetMode="External"/><Relationship Id="rId12" Type="http://schemas.openxmlformats.org/officeDocument/2006/relationships/hyperlink" Target="https://www.freepik.com/free-vector/flat-design-ui-ux-background-illustrated_16735339.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18.xml"/><Relationship Id="rId6" Type="http://schemas.openxmlformats.org/officeDocument/2006/relationships/hyperlink" Target="https://www.freepik.com/free-photo/businesspeople-meeting-office-hand-shake_13296754.htm/?utm_source=slidesgo_template&amp;utm_medium=referral-link&amp;utm_campaign=sg_resources&amp;utm_content=freepik" TargetMode="External"/><Relationship Id="rId11" Type="http://schemas.openxmlformats.org/officeDocument/2006/relationships/hyperlink" Target="https://www.freepik.com/free-vector/mobile-phone-interface-3d-concepts-landing-page_6721408.htm/?utm_source=slidesgo_template&amp;utm_medium=referral-link&amp;utm_campaign=sg_resources&amp;utm_content=freepik" TargetMode="External"/><Relationship Id="rId5" Type="http://schemas.openxmlformats.org/officeDocument/2006/relationships/hyperlink" Target="https://www.freepik.com/free-photo/caucasian-female-journalist-outdoors_16133226.htm/?utm_source=slidesgo_template&amp;utm_medium=referral-link&amp;utm_campaign=sg_resources&amp;utm_content=freepik" TargetMode="External"/><Relationship Id="rId10" Type="http://schemas.openxmlformats.org/officeDocument/2006/relationships/hyperlink" Target="https://www.freepik.com/free-vector/flat-design-content-management-system-illustration_11855884.htm/?utm_source=slidesgo_template&amp;utm_medium=referral-link&amp;utm_campaign=sg_resources&amp;utm_content=freepik" TargetMode="External"/><Relationship Id="rId4" Type="http://schemas.openxmlformats.org/officeDocument/2006/relationships/hyperlink" Target="https://www.freepik.com/free-photo/front-view-portrait-cameraman_16133267.htm/?utm_source=slidesgo_template&amp;utm_medium=referral-link&amp;utm_campaign=sg_resources&amp;utm_content=freepik" TargetMode="External"/><Relationship Id="rId9" Type="http://schemas.openxmlformats.org/officeDocument/2006/relationships/hyperlink" Target="https://www.freepik.com/free-vector/social-media-marketing-landing-page-template_12296423.htm/?utm_source=slidesgo_template&amp;utm_medium=referral-link&amp;utm_campaign=sg_resources&amp;utm_content=freepik" TargetMode="External"/><Relationship Id="rId14" Type="http://schemas.openxmlformats.org/officeDocument/2006/relationships/hyperlink" Target="https://www.freepik.com/free-vector/social-connection-marketing-mobile-phone-concept_6747256.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3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3.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3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Orbitron?query=orbit" TargetMode="External"/><Relationship Id="rId2" Type="http://schemas.openxmlformats.org/officeDocument/2006/relationships/notesSlide" Target="../notesSlides/notesSlide37.xml"/><Relationship Id="rId1" Type="http://schemas.openxmlformats.org/officeDocument/2006/relationships/slideLayout" Target="../slideLayouts/slideLayout34.xml"/><Relationship Id="rId4" Type="http://schemas.openxmlformats.org/officeDocument/2006/relationships/hyperlink" Target="https://fonts.google.com/specimen/Quicksand?query=quick"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9.gif"/><Relationship Id="rId2" Type="http://schemas.openxmlformats.org/officeDocument/2006/relationships/notesSlide" Target="../notesSlides/notesSlide38.xml"/><Relationship Id="rId1" Type="http://schemas.openxmlformats.org/officeDocument/2006/relationships/slideLayout" Target="../slideLayouts/slideLayout3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8.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7.gif"/><Relationship Id="rId4" Type="http://schemas.openxmlformats.org/officeDocument/2006/relationships/image" Target="../media/image35.gif"/><Relationship Id="rId9" Type="http://schemas.openxmlformats.org/officeDocument/2006/relationships/image" Target="../media/image36.gif"/></Relationships>
</file>

<file path=ppt/slides/_rels/slide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xml"/><Relationship Id="rId1" Type="http://schemas.openxmlformats.org/officeDocument/2006/relationships/slideLayout" Target="../slideLayouts/slideLayout19.xml"/><Relationship Id="rId5" Type="http://schemas.openxmlformats.org/officeDocument/2006/relationships/image" Target="../media/image28.jpg"/><Relationship Id="rId4" Type="http://schemas.openxmlformats.org/officeDocument/2006/relationships/image" Target="../media/image27.jpg"/></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9.xml"/><Relationship Id="rId1" Type="http://schemas.openxmlformats.org/officeDocument/2006/relationships/slideLayout" Target="../slideLayouts/slideLayout3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5.xml"/><Relationship Id="rId1" Type="http://schemas.openxmlformats.org/officeDocument/2006/relationships/slideLayout" Target="../slideLayouts/slideLayout3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3.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33.xml"/><Relationship Id="rId4" Type="http://schemas.openxmlformats.org/officeDocument/2006/relationships/image" Target="../media/image4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8"/>
          <p:cNvSpPr txBox="1">
            <a:spLocks noGrp="1"/>
          </p:cNvSpPr>
          <p:nvPr>
            <p:ph type="ctrTitle"/>
          </p:nvPr>
        </p:nvSpPr>
        <p:spPr>
          <a:xfrm>
            <a:off x="720000" y="1185650"/>
            <a:ext cx="3852000" cy="23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Almacen ITE – BD</a:t>
            </a:r>
            <a:endParaRPr dirty="0"/>
          </a:p>
        </p:txBody>
      </p:sp>
      <p:sp>
        <p:nvSpPr>
          <p:cNvPr id="659" name="Google Shape;659;p38"/>
          <p:cNvSpPr/>
          <p:nvPr/>
        </p:nvSpPr>
        <p:spPr>
          <a:xfrm>
            <a:off x="720000" y="3778125"/>
            <a:ext cx="4019100" cy="3732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8"/>
          <p:cNvSpPr txBox="1">
            <a:spLocks noGrp="1"/>
          </p:cNvSpPr>
          <p:nvPr>
            <p:ph type="subTitle" idx="1"/>
          </p:nvPr>
        </p:nvSpPr>
        <p:spPr>
          <a:xfrm>
            <a:off x="790635" y="3761000"/>
            <a:ext cx="3909900" cy="41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 is where your presentation begins</a:t>
            </a:r>
            <a:endParaRPr/>
          </a:p>
        </p:txBody>
      </p:sp>
      <p:grpSp>
        <p:nvGrpSpPr>
          <p:cNvPr id="661" name="Google Shape;661;p38"/>
          <p:cNvGrpSpPr/>
          <p:nvPr/>
        </p:nvGrpSpPr>
        <p:grpSpPr>
          <a:xfrm>
            <a:off x="4816755" y="1104475"/>
            <a:ext cx="3596049" cy="3208625"/>
            <a:chOff x="720000" y="1104475"/>
            <a:chExt cx="3596049" cy="3208625"/>
          </a:xfrm>
        </p:grpSpPr>
        <p:sp>
          <p:nvSpPr>
            <p:cNvPr id="662" name="Google Shape;662;p38"/>
            <p:cNvSpPr/>
            <p:nvPr/>
          </p:nvSpPr>
          <p:spPr>
            <a:xfrm>
              <a:off x="947812" y="1717313"/>
              <a:ext cx="3151960" cy="2106720"/>
            </a:xfrm>
            <a:custGeom>
              <a:avLst/>
              <a:gdLst/>
              <a:ahLst/>
              <a:cxnLst/>
              <a:rect l="l" t="t" r="r" b="b"/>
              <a:pathLst>
                <a:path w="147116" h="98330" extrusionOk="0">
                  <a:moveTo>
                    <a:pt x="1490" y="0"/>
                  </a:moveTo>
                  <a:cubicBezTo>
                    <a:pt x="669" y="0"/>
                    <a:pt x="0" y="638"/>
                    <a:pt x="0" y="1489"/>
                  </a:cubicBezTo>
                  <a:lnTo>
                    <a:pt x="0" y="2979"/>
                  </a:lnTo>
                  <a:lnTo>
                    <a:pt x="0" y="96932"/>
                  </a:lnTo>
                  <a:cubicBezTo>
                    <a:pt x="0" y="97722"/>
                    <a:pt x="639" y="98330"/>
                    <a:pt x="1399" y="98330"/>
                  </a:cubicBezTo>
                  <a:lnTo>
                    <a:pt x="145657" y="98330"/>
                  </a:lnTo>
                  <a:cubicBezTo>
                    <a:pt x="146447" y="98330"/>
                    <a:pt x="147055" y="97691"/>
                    <a:pt x="147055" y="96932"/>
                  </a:cubicBezTo>
                  <a:lnTo>
                    <a:pt x="147055" y="2979"/>
                  </a:lnTo>
                  <a:lnTo>
                    <a:pt x="147055" y="1489"/>
                  </a:lnTo>
                  <a:cubicBezTo>
                    <a:pt x="147116" y="638"/>
                    <a:pt x="146477" y="0"/>
                    <a:pt x="145626" y="0"/>
                  </a:cubicBezTo>
                  <a:close/>
                </a:path>
              </a:pathLst>
            </a:custGeom>
            <a:gradFill>
              <a:gsLst>
                <a:gs pos="0">
                  <a:schemeClr val="lt1"/>
                </a:gs>
                <a:gs pos="100000">
                  <a:srgbClr val="66BEE9">
                    <a:alpha val="34509"/>
                  </a:srgbClr>
                </a:gs>
              </a:gsLst>
              <a:lin ang="5400012" scaled="0"/>
            </a:gradFill>
            <a:ln>
              <a:noFill/>
            </a:ln>
            <a:effectLst>
              <a:outerShdw blurRad="57150" dist="3810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8"/>
            <p:cNvSpPr/>
            <p:nvPr/>
          </p:nvSpPr>
          <p:spPr>
            <a:xfrm>
              <a:off x="889194" y="1711443"/>
              <a:ext cx="3151318" cy="2043559"/>
            </a:xfrm>
            <a:custGeom>
              <a:avLst/>
              <a:gdLst/>
              <a:ahLst/>
              <a:cxnLst/>
              <a:rect l="l" t="t" r="r" b="b"/>
              <a:pathLst>
                <a:path w="147086" h="95382" extrusionOk="0">
                  <a:moveTo>
                    <a:pt x="1" y="1"/>
                  </a:moveTo>
                  <a:lnTo>
                    <a:pt x="1" y="93984"/>
                  </a:lnTo>
                  <a:cubicBezTo>
                    <a:pt x="1" y="94744"/>
                    <a:pt x="609" y="95382"/>
                    <a:pt x="1399" y="95382"/>
                  </a:cubicBezTo>
                  <a:lnTo>
                    <a:pt x="145627" y="95382"/>
                  </a:lnTo>
                  <a:cubicBezTo>
                    <a:pt x="146417" y="95382"/>
                    <a:pt x="147086" y="94774"/>
                    <a:pt x="147086" y="93984"/>
                  </a:cubicBezTo>
                  <a:lnTo>
                    <a:pt x="147086" y="1"/>
                  </a:lnTo>
                  <a:close/>
                </a:path>
              </a:pathLst>
            </a:custGeom>
            <a:solidFill>
              <a:schemeClr val="lt1"/>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8"/>
            <p:cNvSpPr/>
            <p:nvPr/>
          </p:nvSpPr>
          <p:spPr>
            <a:xfrm>
              <a:off x="888551" y="1648282"/>
              <a:ext cx="3151960" cy="63182"/>
            </a:xfrm>
            <a:custGeom>
              <a:avLst/>
              <a:gdLst/>
              <a:ahLst/>
              <a:cxnLst/>
              <a:rect l="l" t="t" r="r" b="b"/>
              <a:pathLst>
                <a:path w="147116" h="2949" extrusionOk="0">
                  <a:moveTo>
                    <a:pt x="1459" y="0"/>
                  </a:moveTo>
                  <a:cubicBezTo>
                    <a:pt x="639" y="0"/>
                    <a:pt x="0" y="669"/>
                    <a:pt x="0" y="1490"/>
                  </a:cubicBezTo>
                  <a:lnTo>
                    <a:pt x="0" y="2949"/>
                  </a:lnTo>
                  <a:lnTo>
                    <a:pt x="147116" y="2949"/>
                  </a:lnTo>
                  <a:lnTo>
                    <a:pt x="147116" y="1490"/>
                  </a:lnTo>
                  <a:cubicBezTo>
                    <a:pt x="147116" y="638"/>
                    <a:pt x="146417" y="0"/>
                    <a:pt x="145626" y="0"/>
                  </a:cubicBezTo>
                  <a:close/>
                </a:path>
              </a:pathLst>
            </a:custGeom>
            <a:solidFill>
              <a:schemeClr val="l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8"/>
            <p:cNvSpPr/>
            <p:nvPr/>
          </p:nvSpPr>
          <p:spPr>
            <a:xfrm>
              <a:off x="929580" y="1674313"/>
              <a:ext cx="18254" cy="17611"/>
            </a:xfrm>
            <a:custGeom>
              <a:avLst/>
              <a:gdLst/>
              <a:ahLst/>
              <a:cxnLst/>
              <a:rect l="l" t="t" r="r" b="b"/>
              <a:pathLst>
                <a:path w="852" h="822" extrusionOk="0">
                  <a:moveTo>
                    <a:pt x="426" y="1"/>
                  </a:moveTo>
                  <a:cubicBezTo>
                    <a:pt x="183" y="1"/>
                    <a:pt x="0" y="183"/>
                    <a:pt x="0" y="427"/>
                  </a:cubicBezTo>
                  <a:cubicBezTo>
                    <a:pt x="0" y="639"/>
                    <a:pt x="183" y="822"/>
                    <a:pt x="426" y="822"/>
                  </a:cubicBezTo>
                  <a:cubicBezTo>
                    <a:pt x="669" y="822"/>
                    <a:pt x="851" y="639"/>
                    <a:pt x="851" y="427"/>
                  </a:cubicBezTo>
                  <a:cubicBezTo>
                    <a:pt x="851" y="183"/>
                    <a:pt x="669" y="1"/>
                    <a:pt x="426"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8"/>
            <p:cNvSpPr/>
            <p:nvPr/>
          </p:nvSpPr>
          <p:spPr>
            <a:xfrm>
              <a:off x="974508" y="1674313"/>
              <a:ext cx="18254" cy="17611"/>
            </a:xfrm>
            <a:custGeom>
              <a:avLst/>
              <a:gdLst/>
              <a:ahLst/>
              <a:cxnLst/>
              <a:rect l="l" t="t" r="r" b="b"/>
              <a:pathLst>
                <a:path w="852" h="822" extrusionOk="0">
                  <a:moveTo>
                    <a:pt x="426" y="1"/>
                  </a:moveTo>
                  <a:cubicBezTo>
                    <a:pt x="183" y="1"/>
                    <a:pt x="1" y="183"/>
                    <a:pt x="1" y="427"/>
                  </a:cubicBezTo>
                  <a:cubicBezTo>
                    <a:pt x="1" y="639"/>
                    <a:pt x="183" y="822"/>
                    <a:pt x="426" y="822"/>
                  </a:cubicBezTo>
                  <a:cubicBezTo>
                    <a:pt x="639" y="822"/>
                    <a:pt x="852" y="639"/>
                    <a:pt x="852" y="427"/>
                  </a:cubicBezTo>
                  <a:cubicBezTo>
                    <a:pt x="852" y="183"/>
                    <a:pt x="639" y="1"/>
                    <a:pt x="426"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8"/>
            <p:cNvSpPr/>
            <p:nvPr/>
          </p:nvSpPr>
          <p:spPr>
            <a:xfrm>
              <a:off x="1019436" y="1674313"/>
              <a:ext cx="17611" cy="17611"/>
            </a:xfrm>
            <a:custGeom>
              <a:avLst/>
              <a:gdLst/>
              <a:ahLst/>
              <a:cxnLst/>
              <a:rect l="l" t="t" r="r" b="b"/>
              <a:pathLst>
                <a:path w="822" h="822" extrusionOk="0">
                  <a:moveTo>
                    <a:pt x="427" y="1"/>
                  </a:moveTo>
                  <a:cubicBezTo>
                    <a:pt x="183" y="1"/>
                    <a:pt x="1" y="183"/>
                    <a:pt x="1" y="427"/>
                  </a:cubicBezTo>
                  <a:cubicBezTo>
                    <a:pt x="1" y="639"/>
                    <a:pt x="183" y="822"/>
                    <a:pt x="427" y="822"/>
                  </a:cubicBezTo>
                  <a:cubicBezTo>
                    <a:pt x="639" y="822"/>
                    <a:pt x="822" y="639"/>
                    <a:pt x="822" y="427"/>
                  </a:cubicBezTo>
                  <a:cubicBezTo>
                    <a:pt x="822" y="183"/>
                    <a:pt x="639" y="1"/>
                    <a:pt x="427"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8"/>
            <p:cNvSpPr/>
            <p:nvPr/>
          </p:nvSpPr>
          <p:spPr>
            <a:xfrm>
              <a:off x="956950" y="1787625"/>
              <a:ext cx="3014540" cy="1892492"/>
            </a:xfrm>
            <a:custGeom>
              <a:avLst/>
              <a:gdLst/>
              <a:ahLst/>
              <a:cxnLst/>
              <a:rect l="l" t="t" r="r" b="b"/>
              <a:pathLst>
                <a:path w="140702" h="88331" extrusionOk="0">
                  <a:moveTo>
                    <a:pt x="0" y="1"/>
                  </a:moveTo>
                  <a:lnTo>
                    <a:pt x="0" y="88330"/>
                  </a:lnTo>
                  <a:lnTo>
                    <a:pt x="140702" y="88330"/>
                  </a:lnTo>
                  <a:lnTo>
                    <a:pt x="140702" y="1"/>
                  </a:lnTo>
                  <a:close/>
                </a:path>
              </a:pathLst>
            </a:custGeom>
            <a:gradFill>
              <a:gsLst>
                <a:gs pos="0">
                  <a:schemeClr val="lt1"/>
                </a:gs>
                <a:gs pos="100000">
                  <a:srgbClr val="66BEE9">
                    <a:alpha val="34509"/>
                  </a:srgbClr>
                </a:gs>
              </a:gsLst>
              <a:lin ang="5400012" scaled="0"/>
            </a:gra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 name="Google Shape;669;p38"/>
            <p:cNvGrpSpPr/>
            <p:nvPr/>
          </p:nvGrpSpPr>
          <p:grpSpPr>
            <a:xfrm>
              <a:off x="2317875" y="3150775"/>
              <a:ext cx="707500" cy="356921"/>
              <a:chOff x="2317875" y="3150775"/>
              <a:chExt cx="707500" cy="356921"/>
            </a:xfrm>
          </p:grpSpPr>
          <p:sp>
            <p:nvSpPr>
              <p:cNvPr id="670" name="Google Shape;670;p38"/>
              <p:cNvSpPr/>
              <p:nvPr/>
            </p:nvSpPr>
            <p:spPr>
              <a:xfrm>
                <a:off x="2317875" y="3150775"/>
                <a:ext cx="707500" cy="356921"/>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rgbClr val="F9F8FF">
                      <a:alpha val="86666"/>
                    </a:srgbClr>
                  </a:gs>
                </a:gsLst>
                <a:lin ang="5400700"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38"/>
              <p:cNvGrpSpPr/>
              <p:nvPr/>
            </p:nvGrpSpPr>
            <p:grpSpPr>
              <a:xfrm>
                <a:off x="2415693" y="3236562"/>
                <a:ext cx="471900" cy="95000"/>
                <a:chOff x="5088750" y="3020450"/>
                <a:chExt cx="471900" cy="95000"/>
              </a:xfrm>
            </p:grpSpPr>
            <p:sp>
              <p:nvSpPr>
                <p:cNvPr id="672" name="Google Shape;672;p38"/>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8"/>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8"/>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8"/>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6" name="Google Shape;676;p38"/>
            <p:cNvGrpSpPr/>
            <p:nvPr/>
          </p:nvGrpSpPr>
          <p:grpSpPr>
            <a:xfrm>
              <a:off x="3102825" y="3150775"/>
              <a:ext cx="707500" cy="356921"/>
              <a:chOff x="3102825" y="3150775"/>
              <a:chExt cx="707500" cy="356921"/>
            </a:xfrm>
          </p:grpSpPr>
          <p:sp>
            <p:nvSpPr>
              <p:cNvPr id="677" name="Google Shape;677;p38"/>
              <p:cNvSpPr/>
              <p:nvPr/>
            </p:nvSpPr>
            <p:spPr>
              <a:xfrm>
                <a:off x="3102825" y="3150775"/>
                <a:ext cx="707500" cy="356921"/>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rgbClr val="F9F8FF">
                      <a:alpha val="86666"/>
                    </a:srgbClr>
                  </a:gs>
                </a:gsLst>
                <a:lin ang="5400700"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8"/>
              <p:cNvSpPr/>
              <p:nvPr/>
            </p:nvSpPr>
            <p:spPr>
              <a:xfrm>
                <a:off x="3176913" y="3409013"/>
                <a:ext cx="266750" cy="40300"/>
              </a:xfrm>
              <a:custGeom>
                <a:avLst/>
                <a:gdLst/>
                <a:ahLst/>
                <a:cxnLst/>
                <a:rect l="l" t="t" r="r" b="b"/>
                <a:pathLst>
                  <a:path w="10670" h="1612" extrusionOk="0">
                    <a:moveTo>
                      <a:pt x="791" y="1"/>
                    </a:moveTo>
                    <a:cubicBezTo>
                      <a:pt x="335" y="1"/>
                      <a:pt x="1" y="396"/>
                      <a:pt x="1" y="822"/>
                    </a:cubicBezTo>
                    <a:cubicBezTo>
                      <a:pt x="1" y="1278"/>
                      <a:pt x="366" y="1612"/>
                      <a:pt x="791" y="1612"/>
                    </a:cubicBezTo>
                    <a:lnTo>
                      <a:pt x="9880" y="1612"/>
                    </a:lnTo>
                    <a:cubicBezTo>
                      <a:pt x="10305" y="1612"/>
                      <a:pt x="10670" y="1247"/>
                      <a:pt x="10670" y="822"/>
                    </a:cubicBezTo>
                    <a:cubicBezTo>
                      <a:pt x="10670" y="366"/>
                      <a:pt x="10305" y="1"/>
                      <a:pt x="9880"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8"/>
              <p:cNvSpPr/>
              <p:nvPr/>
            </p:nvSpPr>
            <p:spPr>
              <a:xfrm>
                <a:off x="3176163" y="3209163"/>
                <a:ext cx="560825" cy="39550"/>
              </a:xfrm>
              <a:custGeom>
                <a:avLst/>
                <a:gdLst/>
                <a:ahLst/>
                <a:cxnLst/>
                <a:rect l="l" t="t" r="r" b="b"/>
                <a:pathLst>
                  <a:path w="22433" h="1582" extrusionOk="0">
                    <a:moveTo>
                      <a:pt x="791" y="1"/>
                    </a:moveTo>
                    <a:cubicBezTo>
                      <a:pt x="335" y="1"/>
                      <a:pt x="1" y="366"/>
                      <a:pt x="1" y="791"/>
                    </a:cubicBezTo>
                    <a:cubicBezTo>
                      <a:pt x="1" y="1247"/>
                      <a:pt x="365" y="1581"/>
                      <a:pt x="791" y="1581"/>
                    </a:cubicBezTo>
                    <a:lnTo>
                      <a:pt x="21642" y="1581"/>
                    </a:lnTo>
                    <a:cubicBezTo>
                      <a:pt x="22098" y="1581"/>
                      <a:pt x="22433" y="1247"/>
                      <a:pt x="22433" y="791"/>
                    </a:cubicBezTo>
                    <a:cubicBezTo>
                      <a:pt x="22433" y="335"/>
                      <a:pt x="22068" y="1"/>
                      <a:pt x="21642"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8"/>
              <p:cNvSpPr/>
              <p:nvPr/>
            </p:nvSpPr>
            <p:spPr>
              <a:xfrm>
                <a:off x="3176163" y="3308713"/>
                <a:ext cx="560825" cy="40300"/>
              </a:xfrm>
              <a:custGeom>
                <a:avLst/>
                <a:gdLst/>
                <a:ahLst/>
                <a:cxnLst/>
                <a:rect l="l" t="t" r="r" b="b"/>
                <a:pathLst>
                  <a:path w="22433" h="1612" extrusionOk="0">
                    <a:moveTo>
                      <a:pt x="791" y="1"/>
                    </a:moveTo>
                    <a:cubicBezTo>
                      <a:pt x="335" y="1"/>
                      <a:pt x="1" y="365"/>
                      <a:pt x="1" y="791"/>
                    </a:cubicBezTo>
                    <a:cubicBezTo>
                      <a:pt x="1" y="1247"/>
                      <a:pt x="365" y="1612"/>
                      <a:pt x="791" y="1612"/>
                    </a:cubicBezTo>
                    <a:lnTo>
                      <a:pt x="21642" y="1612"/>
                    </a:lnTo>
                    <a:cubicBezTo>
                      <a:pt x="22098" y="1612"/>
                      <a:pt x="22433" y="1247"/>
                      <a:pt x="22433" y="791"/>
                    </a:cubicBezTo>
                    <a:cubicBezTo>
                      <a:pt x="22433" y="335"/>
                      <a:pt x="22068" y="1"/>
                      <a:pt x="21642"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38"/>
            <p:cNvGrpSpPr/>
            <p:nvPr/>
          </p:nvGrpSpPr>
          <p:grpSpPr>
            <a:xfrm>
              <a:off x="2317884" y="2097213"/>
              <a:ext cx="1514782" cy="1006855"/>
              <a:chOff x="4981963" y="3755000"/>
              <a:chExt cx="1001575" cy="735575"/>
            </a:xfrm>
          </p:grpSpPr>
          <p:sp>
            <p:nvSpPr>
              <p:cNvPr id="682" name="Google Shape;682;p38"/>
              <p:cNvSpPr/>
              <p:nvPr/>
            </p:nvSpPr>
            <p:spPr>
              <a:xfrm>
                <a:off x="4981963" y="3755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8"/>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8"/>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8"/>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38"/>
            <p:cNvSpPr/>
            <p:nvPr/>
          </p:nvSpPr>
          <p:spPr>
            <a:xfrm>
              <a:off x="1150100" y="2672675"/>
              <a:ext cx="1076178" cy="835033"/>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accent5"/>
            </a:solidFill>
            <a:ln>
              <a:noFill/>
            </a:ln>
            <a:effectLst>
              <a:outerShdw blurRad="71438" dist="47625" dir="5400000" algn="bl" rotWithShape="0">
                <a:schemeClr val="dk1">
                  <a:alpha val="18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 name="Google Shape;687;p38"/>
            <p:cNvGrpSpPr/>
            <p:nvPr/>
          </p:nvGrpSpPr>
          <p:grpSpPr>
            <a:xfrm>
              <a:off x="1902338" y="1884550"/>
              <a:ext cx="707500" cy="707475"/>
              <a:chOff x="5921438" y="1923500"/>
              <a:chExt cx="707500" cy="707475"/>
            </a:xfrm>
          </p:grpSpPr>
          <p:sp>
            <p:nvSpPr>
              <p:cNvPr id="688" name="Google Shape;688;p38"/>
              <p:cNvSpPr/>
              <p:nvPr/>
            </p:nvSpPr>
            <p:spPr>
              <a:xfrm>
                <a:off x="5921438" y="1923500"/>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8"/>
              <p:cNvSpPr/>
              <p:nvPr/>
            </p:nvSpPr>
            <p:spPr>
              <a:xfrm>
                <a:off x="6070750" y="2199097"/>
                <a:ext cx="404418" cy="244866"/>
              </a:xfrm>
              <a:custGeom>
                <a:avLst/>
                <a:gdLst/>
                <a:ahLst/>
                <a:cxnLst/>
                <a:rect l="l" t="t" r="r" b="b"/>
                <a:pathLst>
                  <a:path w="18876" h="11429" extrusionOk="0">
                    <a:moveTo>
                      <a:pt x="11976" y="0"/>
                    </a:moveTo>
                    <a:lnTo>
                      <a:pt x="8085" y="6262"/>
                    </a:lnTo>
                    <a:lnTo>
                      <a:pt x="5654" y="2249"/>
                    </a:lnTo>
                    <a:lnTo>
                      <a:pt x="0" y="11429"/>
                    </a:lnTo>
                    <a:lnTo>
                      <a:pt x="18876" y="11429"/>
                    </a:lnTo>
                    <a:lnTo>
                      <a:pt x="11976" y="0"/>
                    </a:lnTo>
                    <a:close/>
                  </a:path>
                </a:pathLst>
              </a:custGeom>
              <a:solidFill>
                <a:schemeClr val="lt2"/>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8"/>
              <p:cNvSpPr/>
              <p:nvPr/>
            </p:nvSpPr>
            <p:spPr>
              <a:xfrm>
                <a:off x="6146294" y="2120938"/>
                <a:ext cx="89878" cy="89899"/>
              </a:xfrm>
              <a:custGeom>
                <a:avLst/>
                <a:gdLst/>
                <a:ahLst/>
                <a:cxnLst/>
                <a:rect l="l" t="t" r="r" b="b"/>
                <a:pathLst>
                  <a:path w="4195" h="4196" extrusionOk="0">
                    <a:moveTo>
                      <a:pt x="2097" y="1"/>
                    </a:moveTo>
                    <a:cubicBezTo>
                      <a:pt x="942" y="1"/>
                      <a:pt x="0" y="943"/>
                      <a:pt x="0" y="2098"/>
                    </a:cubicBezTo>
                    <a:cubicBezTo>
                      <a:pt x="0" y="3223"/>
                      <a:pt x="942" y="4195"/>
                      <a:pt x="2097" y="4195"/>
                    </a:cubicBezTo>
                    <a:cubicBezTo>
                      <a:pt x="3222" y="4195"/>
                      <a:pt x="4195" y="3223"/>
                      <a:pt x="4195" y="2098"/>
                    </a:cubicBezTo>
                    <a:cubicBezTo>
                      <a:pt x="4195" y="943"/>
                      <a:pt x="3222" y="1"/>
                      <a:pt x="2097" y="1"/>
                    </a:cubicBezTo>
                    <a:close/>
                  </a:path>
                </a:pathLst>
              </a:custGeom>
              <a:solidFill>
                <a:schemeClr val="accen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 name="Google Shape;691;p38"/>
            <p:cNvSpPr/>
            <p:nvPr/>
          </p:nvSpPr>
          <p:spPr>
            <a:xfrm>
              <a:off x="3133976" y="2571057"/>
              <a:ext cx="21" cy="21"/>
            </a:xfrm>
            <a:custGeom>
              <a:avLst/>
              <a:gdLst/>
              <a:ahLst/>
              <a:cxnLst/>
              <a:rect l="l" t="t" r="r" b="b"/>
              <a:pathLst>
                <a:path w="1" h="1" extrusionOk="0">
                  <a:moveTo>
                    <a:pt x="1" y="1"/>
                  </a:moveTo>
                  <a:close/>
                </a:path>
              </a:pathLst>
            </a:custGeom>
            <a:solidFill>
              <a:srgbClr val="E5D7FF"/>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 name="Google Shape;692;p38"/>
            <p:cNvGrpSpPr/>
            <p:nvPr/>
          </p:nvGrpSpPr>
          <p:grpSpPr>
            <a:xfrm>
              <a:off x="2820692" y="2127681"/>
              <a:ext cx="560809" cy="513696"/>
              <a:chOff x="2820743" y="2218101"/>
              <a:chExt cx="814064" cy="745676"/>
            </a:xfrm>
          </p:grpSpPr>
          <p:sp>
            <p:nvSpPr>
              <p:cNvPr id="693" name="Google Shape;693;p38"/>
              <p:cNvSpPr/>
              <p:nvPr/>
            </p:nvSpPr>
            <p:spPr>
              <a:xfrm>
                <a:off x="3133976" y="2218101"/>
                <a:ext cx="500831" cy="707903"/>
              </a:xfrm>
              <a:custGeom>
                <a:avLst/>
                <a:gdLst/>
                <a:ahLst/>
                <a:cxnLst/>
                <a:rect l="l" t="t" r="r" b="b"/>
                <a:pathLst>
                  <a:path w="23376" h="33041" extrusionOk="0">
                    <a:moveTo>
                      <a:pt x="16263" y="0"/>
                    </a:moveTo>
                    <a:lnTo>
                      <a:pt x="1" y="16475"/>
                    </a:lnTo>
                    <a:lnTo>
                      <a:pt x="16779" y="33040"/>
                    </a:lnTo>
                    <a:cubicBezTo>
                      <a:pt x="20852" y="28815"/>
                      <a:pt x="23375" y="23101"/>
                      <a:pt x="23375" y="16779"/>
                    </a:cubicBezTo>
                    <a:cubicBezTo>
                      <a:pt x="23375" y="10213"/>
                      <a:pt x="20640" y="4256"/>
                      <a:pt x="16263" y="0"/>
                    </a:cubicBezTo>
                    <a:close/>
                  </a:path>
                </a:pathLst>
              </a:custGeom>
              <a:solidFill>
                <a:schemeClr val="accent3"/>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8"/>
              <p:cNvSpPr/>
              <p:nvPr/>
            </p:nvSpPr>
            <p:spPr>
              <a:xfrm>
                <a:off x="3133976" y="2263030"/>
                <a:ext cx="217528" cy="308049"/>
              </a:xfrm>
              <a:custGeom>
                <a:avLst/>
                <a:gdLst/>
                <a:ahLst/>
                <a:cxnLst/>
                <a:rect l="l" t="t" r="r" b="b"/>
                <a:pathLst>
                  <a:path w="10153" h="14378" extrusionOk="0">
                    <a:moveTo>
                      <a:pt x="1" y="1"/>
                    </a:moveTo>
                    <a:lnTo>
                      <a:pt x="1" y="14378"/>
                    </a:lnTo>
                    <a:lnTo>
                      <a:pt x="10153" y="4134"/>
                    </a:lnTo>
                    <a:cubicBezTo>
                      <a:pt x="7539" y="1551"/>
                      <a:pt x="3952" y="1"/>
                      <a:pt x="1" y="1"/>
                    </a:cubicBezTo>
                    <a:close/>
                  </a:path>
                </a:pathLst>
              </a:custGeom>
              <a:solidFill>
                <a:schemeClr val="accen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8"/>
              <p:cNvSpPr/>
              <p:nvPr/>
            </p:nvSpPr>
            <p:spPr>
              <a:xfrm>
                <a:off x="3133976" y="2571057"/>
                <a:ext cx="278761" cy="392720"/>
              </a:xfrm>
              <a:custGeom>
                <a:avLst/>
                <a:gdLst/>
                <a:ahLst/>
                <a:cxnLst/>
                <a:rect l="l" t="t" r="r" b="b"/>
                <a:pathLst>
                  <a:path w="13011" h="18330" extrusionOk="0">
                    <a:moveTo>
                      <a:pt x="1" y="1"/>
                    </a:moveTo>
                    <a:lnTo>
                      <a:pt x="1" y="18329"/>
                    </a:lnTo>
                    <a:cubicBezTo>
                      <a:pt x="5107" y="18329"/>
                      <a:pt x="9697" y="16232"/>
                      <a:pt x="13010" y="12828"/>
                    </a:cubicBezTo>
                    <a:lnTo>
                      <a:pt x="1" y="1"/>
                    </a:lnTo>
                    <a:close/>
                  </a:path>
                </a:pathLst>
              </a:custGeom>
              <a:solidFill>
                <a:srgbClr val="8859F7"/>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8"/>
              <p:cNvSpPr/>
              <p:nvPr/>
            </p:nvSpPr>
            <p:spPr>
              <a:xfrm>
                <a:off x="2820743" y="2351601"/>
                <a:ext cx="311969" cy="440905"/>
              </a:xfrm>
              <a:custGeom>
                <a:avLst/>
                <a:gdLst/>
                <a:ahLst/>
                <a:cxnLst/>
                <a:rect l="l" t="t" r="r" b="b"/>
                <a:pathLst>
                  <a:path w="14561" h="20579" extrusionOk="0">
                    <a:moveTo>
                      <a:pt x="4438" y="0"/>
                    </a:moveTo>
                    <a:cubicBezTo>
                      <a:pt x="1703" y="2645"/>
                      <a:pt x="1" y="6353"/>
                      <a:pt x="1" y="10456"/>
                    </a:cubicBezTo>
                    <a:cubicBezTo>
                      <a:pt x="1" y="14408"/>
                      <a:pt x="1551" y="17964"/>
                      <a:pt x="4104" y="20578"/>
                    </a:cubicBezTo>
                    <a:lnTo>
                      <a:pt x="14560" y="10244"/>
                    </a:lnTo>
                    <a:lnTo>
                      <a:pt x="4438" y="0"/>
                    </a:lnTo>
                    <a:close/>
                  </a:path>
                </a:pathLst>
              </a:custGeom>
              <a:solidFill>
                <a:schemeClr val="accent4"/>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8"/>
              <p:cNvSpPr/>
              <p:nvPr/>
            </p:nvSpPr>
            <p:spPr>
              <a:xfrm>
                <a:off x="2917134" y="2263030"/>
                <a:ext cx="216864" cy="308049"/>
              </a:xfrm>
              <a:custGeom>
                <a:avLst/>
                <a:gdLst/>
                <a:ahLst/>
                <a:cxnLst/>
                <a:rect l="l" t="t" r="r" b="b"/>
                <a:pathLst>
                  <a:path w="10122" h="14378" extrusionOk="0">
                    <a:moveTo>
                      <a:pt x="10122" y="1"/>
                    </a:moveTo>
                    <a:cubicBezTo>
                      <a:pt x="6170" y="1"/>
                      <a:pt x="2614" y="1551"/>
                      <a:pt x="0" y="4104"/>
                    </a:cubicBezTo>
                    <a:lnTo>
                      <a:pt x="10122" y="14378"/>
                    </a:lnTo>
                    <a:lnTo>
                      <a:pt x="10122" y="1"/>
                    </a:lnTo>
                    <a:close/>
                  </a:path>
                </a:pathLst>
              </a:custGeom>
              <a:solidFill>
                <a:schemeClr val="accent2"/>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8"/>
              <p:cNvSpPr/>
              <p:nvPr/>
            </p:nvSpPr>
            <p:spPr>
              <a:xfrm>
                <a:off x="2910621" y="2571057"/>
                <a:ext cx="223377" cy="317176"/>
              </a:xfrm>
              <a:custGeom>
                <a:avLst/>
                <a:gdLst/>
                <a:ahLst/>
                <a:cxnLst/>
                <a:rect l="l" t="t" r="r" b="b"/>
                <a:pathLst>
                  <a:path w="10426" h="14804" extrusionOk="0">
                    <a:moveTo>
                      <a:pt x="10426" y="1"/>
                    </a:moveTo>
                    <a:lnTo>
                      <a:pt x="0" y="10335"/>
                    </a:lnTo>
                    <a:cubicBezTo>
                      <a:pt x="2645" y="13071"/>
                      <a:pt x="6322" y="14803"/>
                      <a:pt x="10426" y="14803"/>
                    </a:cubicBezTo>
                    <a:lnTo>
                      <a:pt x="10426" y="1"/>
                    </a:lnTo>
                    <a:close/>
                  </a:path>
                </a:pathLst>
              </a:custGeom>
              <a:solidFill>
                <a:schemeClr val="accent1"/>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699;p38"/>
            <p:cNvGrpSpPr/>
            <p:nvPr/>
          </p:nvGrpSpPr>
          <p:grpSpPr>
            <a:xfrm>
              <a:off x="2597100" y="1446700"/>
              <a:ext cx="1718949" cy="389816"/>
              <a:chOff x="6153850" y="1669725"/>
              <a:chExt cx="1718949" cy="389816"/>
            </a:xfrm>
          </p:grpSpPr>
          <p:sp>
            <p:nvSpPr>
              <p:cNvPr id="700" name="Google Shape;700;p38"/>
              <p:cNvSpPr/>
              <p:nvPr/>
            </p:nvSpPr>
            <p:spPr>
              <a:xfrm>
                <a:off x="6156586" y="1672448"/>
                <a:ext cx="1714402" cy="373134"/>
              </a:xfrm>
              <a:custGeom>
                <a:avLst/>
                <a:gdLst/>
                <a:ahLst/>
                <a:cxnLst/>
                <a:rect l="l" t="t" r="r" b="b"/>
                <a:pathLst>
                  <a:path w="141045" h="30698" extrusionOk="0">
                    <a:moveTo>
                      <a:pt x="2924" y="0"/>
                    </a:moveTo>
                    <a:cubicBezTo>
                      <a:pt x="1386" y="0"/>
                      <a:pt x="0" y="1386"/>
                      <a:pt x="0" y="3093"/>
                    </a:cubicBezTo>
                    <a:lnTo>
                      <a:pt x="0" y="27603"/>
                    </a:lnTo>
                    <a:cubicBezTo>
                      <a:pt x="0" y="29311"/>
                      <a:pt x="1386" y="30697"/>
                      <a:pt x="3093" y="30697"/>
                    </a:cubicBezTo>
                    <a:lnTo>
                      <a:pt x="137951" y="30697"/>
                    </a:lnTo>
                    <a:cubicBezTo>
                      <a:pt x="139659" y="30697"/>
                      <a:pt x="141045" y="29311"/>
                      <a:pt x="141045" y="27603"/>
                    </a:cubicBezTo>
                    <a:lnTo>
                      <a:pt x="141045" y="3093"/>
                    </a:lnTo>
                    <a:cubicBezTo>
                      <a:pt x="141045" y="1386"/>
                      <a:pt x="139659" y="0"/>
                      <a:pt x="137782" y="0"/>
                    </a:cubicBezTo>
                    <a:close/>
                  </a:path>
                </a:pathLst>
              </a:custGeom>
              <a:solidFill>
                <a:srgbClr val="A97FFF"/>
              </a:solidFill>
              <a:ln>
                <a:noFill/>
              </a:ln>
              <a:effectLst>
                <a:outerShdw blurRad="28575" dist="19050" dir="528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8"/>
              <p:cNvSpPr/>
              <p:nvPr/>
            </p:nvSpPr>
            <p:spPr>
              <a:xfrm>
                <a:off x="6153850" y="1669725"/>
                <a:ext cx="1718949" cy="389816"/>
              </a:xfrm>
              <a:custGeom>
                <a:avLst/>
                <a:gdLst/>
                <a:ahLst/>
                <a:cxnLst/>
                <a:rect l="l" t="t" r="r" b="b"/>
                <a:pathLst>
                  <a:path w="140437" h="30090" extrusionOk="0">
                    <a:moveTo>
                      <a:pt x="2789" y="0"/>
                    </a:moveTo>
                    <a:cubicBezTo>
                      <a:pt x="1251" y="0"/>
                      <a:pt x="1" y="1251"/>
                      <a:pt x="1" y="2789"/>
                    </a:cubicBezTo>
                    <a:lnTo>
                      <a:pt x="1" y="27299"/>
                    </a:lnTo>
                    <a:cubicBezTo>
                      <a:pt x="1" y="28838"/>
                      <a:pt x="1251" y="30089"/>
                      <a:pt x="2789" y="30089"/>
                    </a:cubicBezTo>
                    <a:lnTo>
                      <a:pt x="137647" y="30089"/>
                    </a:lnTo>
                    <a:cubicBezTo>
                      <a:pt x="139186" y="30089"/>
                      <a:pt x="140437" y="28838"/>
                      <a:pt x="140437" y="27299"/>
                    </a:cubicBezTo>
                    <a:lnTo>
                      <a:pt x="140437" y="2789"/>
                    </a:lnTo>
                    <a:cubicBezTo>
                      <a:pt x="140437" y="1251"/>
                      <a:pt x="139186" y="0"/>
                      <a:pt x="137647" y="0"/>
                    </a:cubicBezTo>
                    <a:close/>
                  </a:path>
                </a:pathLst>
              </a:custGeom>
              <a:gradFill>
                <a:gsLst>
                  <a:gs pos="0">
                    <a:schemeClr val="lt1"/>
                  </a:gs>
                  <a:gs pos="100000">
                    <a:schemeClr val="lt2"/>
                  </a:gs>
                </a:gsLst>
                <a:lin ang="5400012" scaled="0"/>
              </a:gradFill>
              <a:ln>
                <a:noFill/>
              </a:ln>
              <a:effectLst>
                <a:outerShdw blurRad="42863" dist="47625" dir="528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8"/>
              <p:cNvSpPr/>
              <p:nvPr/>
            </p:nvSpPr>
            <p:spPr>
              <a:xfrm>
                <a:off x="6246166" y="1742495"/>
                <a:ext cx="233011" cy="233011"/>
              </a:xfrm>
              <a:custGeom>
                <a:avLst/>
                <a:gdLst/>
                <a:ahLst/>
                <a:cxnLst/>
                <a:rect l="l" t="t" r="r" b="b"/>
                <a:pathLst>
                  <a:path w="19170" h="19170" extrusionOk="0">
                    <a:moveTo>
                      <a:pt x="9584" y="1"/>
                    </a:moveTo>
                    <a:cubicBezTo>
                      <a:pt x="4294" y="1"/>
                      <a:pt x="0" y="4294"/>
                      <a:pt x="0" y="9586"/>
                    </a:cubicBezTo>
                    <a:cubicBezTo>
                      <a:pt x="0" y="14876"/>
                      <a:pt x="4294" y="19170"/>
                      <a:pt x="9584" y="19170"/>
                    </a:cubicBezTo>
                    <a:cubicBezTo>
                      <a:pt x="14876" y="19170"/>
                      <a:pt x="19169" y="14876"/>
                      <a:pt x="19169" y="9586"/>
                    </a:cubicBezTo>
                    <a:cubicBezTo>
                      <a:pt x="19169" y="4294"/>
                      <a:pt x="14876" y="1"/>
                      <a:pt x="9584" y="1"/>
                    </a:cubicBezTo>
                    <a:close/>
                  </a:path>
                </a:pathLst>
              </a:custGeom>
              <a:gradFill>
                <a:gsLst>
                  <a:gs pos="0">
                    <a:srgbClr val="BBF6F4"/>
                  </a:gs>
                  <a:gs pos="100000">
                    <a:srgbClr val="4EE0DB"/>
                  </a:gs>
                </a:gsLst>
                <a:lin ang="5400012" scaled="0"/>
              </a:gra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8"/>
              <p:cNvSpPr/>
              <p:nvPr/>
            </p:nvSpPr>
            <p:spPr>
              <a:xfrm>
                <a:off x="6579205" y="1795915"/>
                <a:ext cx="674967" cy="37620"/>
              </a:xfrm>
              <a:custGeom>
                <a:avLst/>
                <a:gdLst/>
                <a:ahLst/>
                <a:cxnLst/>
                <a:rect l="l" t="t" r="r" b="b"/>
                <a:pathLst>
                  <a:path w="55530" h="3095" extrusionOk="0">
                    <a:moveTo>
                      <a:pt x="1556" y="1"/>
                    </a:moveTo>
                    <a:cubicBezTo>
                      <a:pt x="694" y="1"/>
                      <a:pt x="1" y="694"/>
                      <a:pt x="1" y="1540"/>
                    </a:cubicBezTo>
                    <a:cubicBezTo>
                      <a:pt x="1" y="2401"/>
                      <a:pt x="694" y="3095"/>
                      <a:pt x="1556" y="3095"/>
                    </a:cubicBezTo>
                    <a:lnTo>
                      <a:pt x="53975" y="3095"/>
                    </a:lnTo>
                    <a:cubicBezTo>
                      <a:pt x="54836" y="3095"/>
                      <a:pt x="55530" y="2401"/>
                      <a:pt x="55530" y="1540"/>
                    </a:cubicBezTo>
                    <a:cubicBezTo>
                      <a:pt x="55530" y="694"/>
                      <a:pt x="54836" y="1"/>
                      <a:pt x="53975"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8"/>
              <p:cNvSpPr/>
              <p:nvPr/>
            </p:nvSpPr>
            <p:spPr>
              <a:xfrm>
                <a:off x="7302010" y="1795915"/>
                <a:ext cx="477315" cy="37620"/>
              </a:xfrm>
              <a:custGeom>
                <a:avLst/>
                <a:gdLst/>
                <a:ahLst/>
                <a:cxnLst/>
                <a:rect l="l" t="t" r="r" b="b"/>
                <a:pathLst>
                  <a:path w="39269" h="3095" extrusionOk="0">
                    <a:moveTo>
                      <a:pt x="1540" y="1"/>
                    </a:moveTo>
                    <a:cubicBezTo>
                      <a:pt x="695" y="1"/>
                      <a:pt x="1" y="694"/>
                      <a:pt x="1" y="1540"/>
                    </a:cubicBezTo>
                    <a:cubicBezTo>
                      <a:pt x="1" y="2401"/>
                      <a:pt x="695" y="3095"/>
                      <a:pt x="1540" y="3095"/>
                    </a:cubicBezTo>
                    <a:lnTo>
                      <a:pt x="37714" y="3095"/>
                    </a:lnTo>
                    <a:cubicBezTo>
                      <a:pt x="38575" y="3095"/>
                      <a:pt x="39269" y="2401"/>
                      <a:pt x="39269" y="1540"/>
                    </a:cubicBezTo>
                    <a:cubicBezTo>
                      <a:pt x="39269" y="694"/>
                      <a:pt x="38575" y="1"/>
                      <a:pt x="37714"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8"/>
              <p:cNvSpPr/>
              <p:nvPr/>
            </p:nvSpPr>
            <p:spPr>
              <a:xfrm>
                <a:off x="6579205" y="1890844"/>
                <a:ext cx="265064" cy="37620"/>
              </a:xfrm>
              <a:custGeom>
                <a:avLst/>
                <a:gdLst/>
                <a:ahLst/>
                <a:cxnLst/>
                <a:rect l="l" t="t" r="r" b="b"/>
                <a:pathLst>
                  <a:path w="21807" h="3095" extrusionOk="0">
                    <a:moveTo>
                      <a:pt x="1556" y="0"/>
                    </a:moveTo>
                    <a:cubicBezTo>
                      <a:pt x="694" y="0"/>
                      <a:pt x="1" y="694"/>
                      <a:pt x="1" y="1539"/>
                    </a:cubicBezTo>
                    <a:cubicBezTo>
                      <a:pt x="1" y="2401"/>
                      <a:pt x="694" y="3094"/>
                      <a:pt x="1556" y="3094"/>
                    </a:cubicBezTo>
                    <a:lnTo>
                      <a:pt x="20269" y="3094"/>
                    </a:lnTo>
                    <a:cubicBezTo>
                      <a:pt x="21114" y="3094"/>
                      <a:pt x="21806" y="2401"/>
                      <a:pt x="21806" y="1539"/>
                    </a:cubicBezTo>
                    <a:cubicBezTo>
                      <a:pt x="21806" y="694"/>
                      <a:pt x="21114" y="0"/>
                      <a:pt x="20269" y="0"/>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38"/>
            <p:cNvGrpSpPr/>
            <p:nvPr/>
          </p:nvGrpSpPr>
          <p:grpSpPr>
            <a:xfrm>
              <a:off x="1196892" y="1384678"/>
              <a:ext cx="459836" cy="389787"/>
              <a:chOff x="5215992" y="1423628"/>
              <a:chExt cx="459836" cy="389787"/>
            </a:xfrm>
          </p:grpSpPr>
          <p:sp>
            <p:nvSpPr>
              <p:cNvPr id="707" name="Google Shape;707;p38"/>
              <p:cNvSpPr/>
              <p:nvPr/>
            </p:nvSpPr>
            <p:spPr>
              <a:xfrm>
                <a:off x="5215992" y="1423628"/>
                <a:ext cx="459836" cy="389787"/>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gradFill>
                <a:gsLst>
                  <a:gs pos="0">
                    <a:srgbClr val="FFFFFF"/>
                  </a:gs>
                  <a:gs pos="100000">
                    <a:srgbClr val="FC809B"/>
                  </a:gs>
                </a:gsLst>
                <a:lin ang="5400012"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8"/>
              <p:cNvSpPr/>
              <p:nvPr/>
            </p:nvSpPr>
            <p:spPr>
              <a:xfrm>
                <a:off x="5360634" y="1526348"/>
                <a:ext cx="170547" cy="138713"/>
              </a:xfrm>
              <a:custGeom>
                <a:avLst/>
                <a:gdLst/>
                <a:ahLst/>
                <a:cxnLst/>
                <a:rect l="l" t="t" r="r" b="b"/>
                <a:pathLst>
                  <a:path w="14031" h="11412" extrusionOk="0">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chemeClr val="accent6"/>
              </a:solidFill>
              <a:ln>
                <a:noFill/>
              </a:ln>
              <a:effectLst>
                <a:outerShdw blurRad="57150" dist="19050" dir="5400000" algn="bl" rotWithShape="0">
                  <a:srgbClr val="5352EE">
                    <a:alpha val="25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38"/>
            <p:cNvGrpSpPr/>
            <p:nvPr/>
          </p:nvGrpSpPr>
          <p:grpSpPr>
            <a:xfrm>
              <a:off x="2037775" y="1282487"/>
              <a:ext cx="436632" cy="284986"/>
              <a:chOff x="4842900" y="2922987"/>
              <a:chExt cx="436632" cy="284986"/>
            </a:xfrm>
          </p:grpSpPr>
          <p:sp>
            <p:nvSpPr>
              <p:cNvPr id="710" name="Google Shape;710;p38"/>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8"/>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38"/>
            <p:cNvGrpSpPr/>
            <p:nvPr/>
          </p:nvGrpSpPr>
          <p:grpSpPr>
            <a:xfrm>
              <a:off x="2474409" y="3364761"/>
              <a:ext cx="767400" cy="767700"/>
              <a:chOff x="3375684" y="2512136"/>
              <a:chExt cx="767400" cy="767700"/>
            </a:xfrm>
          </p:grpSpPr>
          <p:sp>
            <p:nvSpPr>
              <p:cNvPr id="713" name="Google Shape;713;p38"/>
              <p:cNvSpPr/>
              <p:nvPr/>
            </p:nvSpPr>
            <p:spPr>
              <a:xfrm>
                <a:off x="3375684" y="2512136"/>
                <a:ext cx="767400" cy="767700"/>
              </a:xfrm>
              <a:prstGeom prst="ellipse">
                <a:avLst/>
              </a:prstGeom>
              <a:gradFill>
                <a:gsLst>
                  <a:gs pos="0">
                    <a:schemeClr val="lt1"/>
                  </a:gs>
                  <a:gs pos="100000">
                    <a:srgbClr val="66BEE9">
                      <a:alpha val="34509"/>
                    </a:srgbClr>
                  </a:gs>
                </a:gsLst>
                <a:lin ang="5400012" scaled="0"/>
              </a:gradFill>
              <a:ln>
                <a:noFill/>
              </a:ln>
              <a:effectLst>
                <a:outerShdw blurRad="157163" dist="85725" dir="5400000" algn="bl" rotWithShape="0">
                  <a:schemeClr val="dk1">
                    <a:alpha val="3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 name="Google Shape;714;p38"/>
              <p:cNvGrpSpPr/>
              <p:nvPr/>
            </p:nvGrpSpPr>
            <p:grpSpPr>
              <a:xfrm>
                <a:off x="3531930" y="2668504"/>
                <a:ext cx="454894" cy="454955"/>
                <a:chOff x="7325238" y="1448084"/>
                <a:chExt cx="269999" cy="269987"/>
              </a:xfrm>
            </p:grpSpPr>
            <p:sp>
              <p:nvSpPr>
                <p:cNvPr id="715" name="Google Shape;715;p38"/>
                <p:cNvSpPr/>
                <p:nvPr/>
              </p:nvSpPr>
              <p:spPr>
                <a:xfrm>
                  <a:off x="7325238" y="1448084"/>
                  <a:ext cx="269999" cy="269987"/>
                </a:xfrm>
                <a:custGeom>
                  <a:avLst/>
                  <a:gdLst/>
                  <a:ahLst/>
                  <a:cxnLst/>
                  <a:rect l="l" t="t" r="r" b="b"/>
                  <a:pathLst>
                    <a:path w="22213" h="22212" extrusionOk="0">
                      <a:moveTo>
                        <a:pt x="11106" y="0"/>
                      </a:moveTo>
                      <a:cubicBezTo>
                        <a:pt x="4987" y="0"/>
                        <a:pt x="1" y="4986"/>
                        <a:pt x="1" y="11105"/>
                      </a:cubicBezTo>
                      <a:cubicBezTo>
                        <a:pt x="1" y="17242"/>
                        <a:pt x="4987" y="22212"/>
                        <a:pt x="11106" y="22212"/>
                      </a:cubicBezTo>
                      <a:cubicBezTo>
                        <a:pt x="17225" y="22212"/>
                        <a:pt x="22212" y="17242"/>
                        <a:pt x="22212" y="11105"/>
                      </a:cubicBezTo>
                      <a:cubicBezTo>
                        <a:pt x="22212" y="4986"/>
                        <a:pt x="17225" y="0"/>
                        <a:pt x="11106" y="0"/>
                      </a:cubicBezTo>
                      <a:close/>
                    </a:path>
                  </a:pathLst>
                </a:custGeom>
                <a:solidFill>
                  <a:schemeClr val="accent3"/>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8"/>
                <p:cNvSpPr/>
                <p:nvPr/>
              </p:nvSpPr>
              <p:spPr>
                <a:xfrm>
                  <a:off x="7412764" y="1486894"/>
                  <a:ext cx="97191" cy="96195"/>
                </a:xfrm>
                <a:custGeom>
                  <a:avLst/>
                  <a:gdLst/>
                  <a:ahLst/>
                  <a:cxnLst/>
                  <a:rect l="l" t="t" r="r" b="b"/>
                  <a:pathLst>
                    <a:path w="7996" h="7914" extrusionOk="0">
                      <a:moveTo>
                        <a:pt x="4011" y="1"/>
                      </a:moveTo>
                      <a:cubicBezTo>
                        <a:pt x="1859" y="1"/>
                        <a:pt x="84" y="1730"/>
                        <a:pt x="51" y="3889"/>
                      </a:cubicBezTo>
                      <a:cubicBezTo>
                        <a:pt x="1" y="6070"/>
                        <a:pt x="1741" y="7879"/>
                        <a:pt x="3922" y="7912"/>
                      </a:cubicBezTo>
                      <a:cubicBezTo>
                        <a:pt x="3954" y="7913"/>
                        <a:pt x="3986" y="7913"/>
                        <a:pt x="4017" y="7913"/>
                      </a:cubicBezTo>
                      <a:cubicBezTo>
                        <a:pt x="6171" y="7913"/>
                        <a:pt x="7912" y="6191"/>
                        <a:pt x="7962" y="4042"/>
                      </a:cubicBezTo>
                      <a:cubicBezTo>
                        <a:pt x="7995" y="1861"/>
                        <a:pt x="6255" y="53"/>
                        <a:pt x="4074" y="1"/>
                      </a:cubicBezTo>
                      <a:cubicBezTo>
                        <a:pt x="4053" y="1"/>
                        <a:pt x="4032" y="1"/>
                        <a:pt x="4011" y="1"/>
                      </a:cubicBezTo>
                      <a:close/>
                    </a:path>
                  </a:pathLst>
                </a:custGeom>
                <a:solidFill>
                  <a:schemeClr val="lt1"/>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8"/>
                <p:cNvSpPr/>
                <p:nvPr/>
              </p:nvSpPr>
              <p:spPr>
                <a:xfrm>
                  <a:off x="7366528" y="1603992"/>
                  <a:ext cx="184732" cy="105676"/>
                </a:xfrm>
                <a:custGeom>
                  <a:avLst/>
                  <a:gdLst/>
                  <a:ahLst/>
                  <a:cxnLst/>
                  <a:rect l="l" t="t" r="r" b="b"/>
                  <a:pathLst>
                    <a:path w="15198" h="8694" extrusionOk="0">
                      <a:moveTo>
                        <a:pt x="7551" y="1"/>
                      </a:moveTo>
                      <a:cubicBezTo>
                        <a:pt x="4102" y="1"/>
                        <a:pt x="1150" y="2179"/>
                        <a:pt x="1" y="5243"/>
                      </a:cubicBezTo>
                      <a:cubicBezTo>
                        <a:pt x="1860" y="7305"/>
                        <a:pt x="4531" y="8641"/>
                        <a:pt x="7540" y="8691"/>
                      </a:cubicBezTo>
                      <a:cubicBezTo>
                        <a:pt x="7618" y="8693"/>
                        <a:pt x="7697" y="8694"/>
                        <a:pt x="7775" y="8694"/>
                      </a:cubicBezTo>
                      <a:cubicBezTo>
                        <a:pt x="10690" y="8694"/>
                        <a:pt x="13321" y="7473"/>
                        <a:pt x="15198" y="5531"/>
                      </a:cubicBezTo>
                      <a:cubicBezTo>
                        <a:pt x="14150" y="2369"/>
                        <a:pt x="11208" y="54"/>
                        <a:pt x="7709" y="3"/>
                      </a:cubicBezTo>
                      <a:cubicBezTo>
                        <a:pt x="7656" y="2"/>
                        <a:pt x="7603" y="1"/>
                        <a:pt x="7551" y="1"/>
                      </a:cubicBezTo>
                      <a:close/>
                    </a:path>
                  </a:pathLst>
                </a:custGeom>
                <a:solidFill>
                  <a:schemeClr val="lt1"/>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 name="Google Shape;718;p38"/>
            <p:cNvGrpSpPr/>
            <p:nvPr/>
          </p:nvGrpSpPr>
          <p:grpSpPr>
            <a:xfrm>
              <a:off x="720000" y="1104475"/>
              <a:ext cx="3485100" cy="3208625"/>
              <a:chOff x="2673575" y="1252600"/>
              <a:chExt cx="3485100" cy="3208625"/>
            </a:xfrm>
          </p:grpSpPr>
          <p:sp>
            <p:nvSpPr>
              <p:cNvPr id="719" name="Google Shape;719;p38"/>
              <p:cNvSpPr/>
              <p:nvPr/>
            </p:nvSpPr>
            <p:spPr>
              <a:xfrm>
                <a:off x="5802250" y="410557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a:effectLst>
                <a:outerShdw blurRad="57150" dist="3810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8"/>
              <p:cNvSpPr/>
              <p:nvPr/>
            </p:nvSpPr>
            <p:spPr>
              <a:xfrm>
                <a:off x="2673575" y="12526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38"/>
            <p:cNvGrpSpPr/>
            <p:nvPr/>
          </p:nvGrpSpPr>
          <p:grpSpPr>
            <a:xfrm>
              <a:off x="1140000" y="1884550"/>
              <a:ext cx="707500" cy="707475"/>
              <a:chOff x="5146250" y="3137125"/>
              <a:chExt cx="707500" cy="707475"/>
            </a:xfrm>
          </p:grpSpPr>
          <p:sp>
            <p:nvSpPr>
              <p:cNvPr id="722" name="Google Shape;722;p38"/>
              <p:cNvSpPr/>
              <p:nvPr/>
            </p:nvSpPr>
            <p:spPr>
              <a:xfrm>
                <a:off x="5146250" y="3137125"/>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2"/>
              </a:solidFill>
              <a:ln>
                <a:noFill/>
              </a:ln>
              <a:effectLst>
                <a:outerShdw blurRad="57150" dist="3810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8"/>
              <p:cNvSpPr/>
              <p:nvPr/>
            </p:nvSpPr>
            <p:spPr>
              <a:xfrm>
                <a:off x="5241250" y="3704000"/>
                <a:ext cx="297150" cy="47900"/>
              </a:xfrm>
              <a:custGeom>
                <a:avLst/>
                <a:gdLst/>
                <a:ahLst/>
                <a:cxnLst/>
                <a:rect l="l" t="t" r="r" b="b"/>
                <a:pathLst>
                  <a:path w="11886" h="1916"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5241250" y="3704000"/>
                <a:ext cx="297150" cy="47900"/>
              </a:xfrm>
              <a:custGeom>
                <a:avLst/>
                <a:gdLst/>
                <a:ahLst/>
                <a:cxnLst/>
                <a:rect l="l" t="t" r="r" b="b"/>
                <a:pathLst>
                  <a:path w="11886" h="1916" fill="none"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5582425" y="3704000"/>
                <a:ext cx="176325" cy="47900"/>
              </a:xfrm>
              <a:custGeom>
                <a:avLst/>
                <a:gdLst/>
                <a:ahLst/>
                <a:cxnLst/>
                <a:rect l="l" t="t" r="r" b="b"/>
                <a:pathLst>
                  <a:path w="7053" h="1916"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5582425" y="3704000"/>
                <a:ext cx="176325" cy="47900"/>
              </a:xfrm>
              <a:custGeom>
                <a:avLst/>
                <a:gdLst/>
                <a:ahLst/>
                <a:cxnLst/>
                <a:rect l="l" t="t" r="r" b="b"/>
                <a:pathLst>
                  <a:path w="7053" h="1916" fill="none"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5241250" y="3232850"/>
                <a:ext cx="517500" cy="285750"/>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chemeClr val="lt1"/>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5241250" y="3232850"/>
                <a:ext cx="517500" cy="285750"/>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chemeClr val="lt1"/>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8"/>
              <p:cNvSpPr/>
              <p:nvPr/>
            </p:nvSpPr>
            <p:spPr>
              <a:xfrm>
                <a:off x="5458575" y="3324050"/>
                <a:ext cx="86650" cy="101850"/>
              </a:xfrm>
              <a:custGeom>
                <a:avLst/>
                <a:gdLst/>
                <a:ahLst/>
                <a:cxnLst/>
                <a:rect l="l" t="t" r="r" b="b"/>
                <a:pathLst>
                  <a:path w="3466" h="4074" extrusionOk="0">
                    <a:moveTo>
                      <a:pt x="3222" y="1703"/>
                    </a:moveTo>
                    <a:lnTo>
                      <a:pt x="578" y="152"/>
                    </a:lnTo>
                    <a:cubicBezTo>
                      <a:pt x="304" y="0"/>
                      <a:pt x="0" y="183"/>
                      <a:pt x="0" y="487"/>
                    </a:cubicBezTo>
                    <a:lnTo>
                      <a:pt x="0" y="3557"/>
                    </a:lnTo>
                    <a:cubicBezTo>
                      <a:pt x="0" y="3861"/>
                      <a:pt x="304" y="4073"/>
                      <a:pt x="578" y="3921"/>
                    </a:cubicBezTo>
                    <a:lnTo>
                      <a:pt x="3222" y="2341"/>
                    </a:lnTo>
                    <a:cubicBezTo>
                      <a:pt x="3466" y="2250"/>
                      <a:pt x="3466" y="1855"/>
                      <a:pt x="3222" y="1703"/>
                    </a:cubicBezTo>
                    <a:close/>
                  </a:path>
                </a:pathLst>
              </a:custGeom>
              <a:solidFill>
                <a:schemeClr val="accent3"/>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5257200" y="3608250"/>
                <a:ext cx="484850" cy="25"/>
              </a:xfrm>
              <a:custGeom>
                <a:avLst/>
                <a:gdLst/>
                <a:ahLst/>
                <a:cxnLst/>
                <a:rect l="l" t="t" r="r" b="b"/>
                <a:pathLst>
                  <a:path w="19394" h="1" fill="none" extrusionOk="0">
                    <a:moveTo>
                      <a:pt x="1" y="0"/>
                    </a:moveTo>
                    <a:lnTo>
                      <a:pt x="19393" y="0"/>
                    </a:lnTo>
                  </a:path>
                </a:pathLst>
              </a:custGeom>
              <a:noFill/>
              <a:ln w="19000" cap="rnd" cmpd="sng">
                <a:solidFill>
                  <a:srgbClr val="DEDBF9"/>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8"/>
              <p:cNvSpPr/>
              <p:nvPr/>
            </p:nvSpPr>
            <p:spPr>
              <a:xfrm>
                <a:off x="5257200" y="3608250"/>
                <a:ext cx="152775" cy="25"/>
              </a:xfrm>
              <a:custGeom>
                <a:avLst/>
                <a:gdLst/>
                <a:ahLst/>
                <a:cxnLst/>
                <a:rect l="l" t="t" r="r" b="b"/>
                <a:pathLst>
                  <a:path w="6111" h="1" fill="none" extrusionOk="0">
                    <a:moveTo>
                      <a:pt x="1" y="0"/>
                    </a:moveTo>
                    <a:lnTo>
                      <a:pt x="6110" y="0"/>
                    </a:lnTo>
                  </a:path>
                </a:pathLst>
              </a:custGeom>
              <a:noFill/>
              <a:ln w="19000" cap="rnd" cmpd="sng">
                <a:solidFill>
                  <a:srgbClr val="D074B5"/>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5365100" y="3576325"/>
                <a:ext cx="63100" cy="63100"/>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rgbClr val="DD81C2"/>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38"/>
            <p:cNvGrpSpPr/>
            <p:nvPr/>
          </p:nvGrpSpPr>
          <p:grpSpPr>
            <a:xfrm>
              <a:off x="1399112" y="2789445"/>
              <a:ext cx="622391" cy="623829"/>
              <a:chOff x="5096713" y="3964200"/>
              <a:chExt cx="324500" cy="325250"/>
            </a:xfrm>
          </p:grpSpPr>
          <p:sp>
            <p:nvSpPr>
              <p:cNvPr id="734" name="Google Shape;734;p38"/>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8"/>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8"/>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8"/>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 name="Google Shape;739;p38"/>
          <p:cNvGrpSpPr/>
          <p:nvPr/>
        </p:nvGrpSpPr>
        <p:grpSpPr>
          <a:xfrm rot="10800000" flipH="1">
            <a:off x="830290" y="497323"/>
            <a:ext cx="429322" cy="93999"/>
            <a:chOff x="5840230" y="744468"/>
            <a:chExt cx="431653" cy="94500"/>
          </a:xfrm>
        </p:grpSpPr>
        <p:sp>
          <p:nvSpPr>
            <p:cNvPr id="740" name="Google Shape;740;p3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91"/>
        <p:cNvGrpSpPr/>
        <p:nvPr/>
      </p:nvGrpSpPr>
      <p:grpSpPr>
        <a:xfrm>
          <a:off x="0" y="0"/>
          <a:ext cx="0" cy="0"/>
          <a:chOff x="0" y="0"/>
          <a:chExt cx="0" cy="0"/>
        </a:xfrm>
      </p:grpSpPr>
      <p:sp>
        <p:nvSpPr>
          <p:cNvPr id="992" name="Google Shape;992;p47"/>
          <p:cNvSpPr txBox="1">
            <a:spLocks noGrp="1"/>
          </p:cNvSpPr>
          <p:nvPr>
            <p:ph type="title"/>
          </p:nvPr>
        </p:nvSpPr>
        <p:spPr>
          <a:xfrm>
            <a:off x="1755450" y="1674196"/>
            <a:ext cx="2811000" cy="718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PROBLEM</a:t>
            </a:r>
            <a:endParaRPr/>
          </a:p>
        </p:txBody>
      </p:sp>
      <p:sp>
        <p:nvSpPr>
          <p:cNvPr id="993" name="Google Shape;993;p47"/>
          <p:cNvSpPr txBox="1">
            <a:spLocks noGrp="1"/>
          </p:cNvSpPr>
          <p:nvPr>
            <p:ph type="subTitle" idx="1"/>
          </p:nvPr>
        </p:nvSpPr>
        <p:spPr>
          <a:xfrm>
            <a:off x="1755375" y="2424696"/>
            <a:ext cx="2811000" cy="1404900"/>
          </a:xfrm>
          <a:prstGeom prst="rect">
            <a:avLst/>
          </a:prstGeom>
        </p:spPr>
        <p:txBody>
          <a:bodyPr spcFirstLastPara="1" wrap="square" lIns="91425" tIns="91425" rIns="91425" bIns="91425" anchor="ctr" anchorCtr="0">
            <a:noAutofit/>
          </a:bodyPr>
          <a:lstStyle/>
          <a:p>
            <a:pPr marL="0" lvl="0" indent="0" algn="r" rtl="0">
              <a:spcBef>
                <a:spcPts val="0"/>
              </a:spcBef>
              <a:spcAft>
                <a:spcPts val="1200"/>
              </a:spcAft>
              <a:buNone/>
            </a:pPr>
            <a:r>
              <a:rPr lang="en"/>
              <a:t>Mercury is the closest planet to the Sun and the smallest one in the Solar System—it’s only a bit larger than the Moon. The planet’s name has nothing to do with the liquid metal</a:t>
            </a:r>
            <a:endParaRPr/>
          </a:p>
        </p:txBody>
      </p:sp>
      <p:grpSp>
        <p:nvGrpSpPr>
          <p:cNvPr id="994" name="Google Shape;994;p47"/>
          <p:cNvGrpSpPr/>
          <p:nvPr/>
        </p:nvGrpSpPr>
        <p:grpSpPr>
          <a:xfrm>
            <a:off x="5204264" y="3224569"/>
            <a:ext cx="934369" cy="686218"/>
            <a:chOff x="2277700" y="3137375"/>
            <a:chExt cx="1001575" cy="735575"/>
          </a:xfrm>
        </p:grpSpPr>
        <p:sp>
          <p:nvSpPr>
            <p:cNvPr id="995" name="Google Shape;995;p47"/>
            <p:cNvSpPr/>
            <p:nvPr/>
          </p:nvSpPr>
          <p:spPr>
            <a:xfrm>
              <a:off x="2277700" y="3137375"/>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2388650" y="3230825"/>
              <a:ext cx="357950" cy="289550"/>
            </a:xfrm>
            <a:custGeom>
              <a:avLst/>
              <a:gdLst/>
              <a:ahLst/>
              <a:cxnLst/>
              <a:rect l="l" t="t" r="r" b="b"/>
              <a:pathLst>
                <a:path w="14318" h="11582" extrusionOk="0">
                  <a:moveTo>
                    <a:pt x="791" y="1"/>
                  </a:moveTo>
                  <a:cubicBezTo>
                    <a:pt x="335" y="1"/>
                    <a:pt x="1" y="365"/>
                    <a:pt x="1" y="791"/>
                  </a:cubicBezTo>
                  <a:lnTo>
                    <a:pt x="1" y="10791"/>
                  </a:lnTo>
                  <a:cubicBezTo>
                    <a:pt x="1" y="11247"/>
                    <a:pt x="366" y="11581"/>
                    <a:pt x="791" y="11581"/>
                  </a:cubicBezTo>
                  <a:lnTo>
                    <a:pt x="13527" y="11581"/>
                  </a:lnTo>
                  <a:cubicBezTo>
                    <a:pt x="13952" y="11581"/>
                    <a:pt x="14287" y="11247"/>
                    <a:pt x="14317" y="10791"/>
                  </a:cubicBezTo>
                  <a:lnTo>
                    <a:pt x="14317" y="791"/>
                  </a:lnTo>
                  <a:cubicBezTo>
                    <a:pt x="14317" y="335"/>
                    <a:pt x="13952" y="1"/>
                    <a:pt x="13527" y="1"/>
                  </a:cubicBezTo>
                  <a:close/>
                </a:path>
              </a:pathLst>
            </a:custGeom>
            <a:gradFill>
              <a:gsLst>
                <a:gs pos="0">
                  <a:schemeClr val="lt1"/>
                </a:gs>
                <a:gs pos="100000">
                  <a:srgbClr val="4EB3E4">
                    <a:alpha val="57647"/>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2811150" y="3230825"/>
              <a:ext cx="357950" cy="289550"/>
            </a:xfrm>
            <a:custGeom>
              <a:avLst/>
              <a:gdLst/>
              <a:ahLst/>
              <a:cxnLst/>
              <a:rect l="l" t="t" r="r" b="b"/>
              <a:pathLst>
                <a:path w="14318" h="11582" extrusionOk="0">
                  <a:moveTo>
                    <a:pt x="791" y="1"/>
                  </a:moveTo>
                  <a:cubicBezTo>
                    <a:pt x="335" y="1"/>
                    <a:pt x="1" y="365"/>
                    <a:pt x="1" y="791"/>
                  </a:cubicBezTo>
                  <a:lnTo>
                    <a:pt x="1" y="10791"/>
                  </a:lnTo>
                  <a:cubicBezTo>
                    <a:pt x="1" y="11247"/>
                    <a:pt x="396" y="11581"/>
                    <a:pt x="791" y="11581"/>
                  </a:cubicBezTo>
                  <a:lnTo>
                    <a:pt x="13527" y="11581"/>
                  </a:lnTo>
                  <a:cubicBezTo>
                    <a:pt x="13952" y="11581"/>
                    <a:pt x="14287" y="11247"/>
                    <a:pt x="14317" y="10791"/>
                  </a:cubicBezTo>
                  <a:lnTo>
                    <a:pt x="14317" y="791"/>
                  </a:lnTo>
                  <a:cubicBezTo>
                    <a:pt x="14317" y="335"/>
                    <a:pt x="13952" y="1"/>
                    <a:pt x="13527" y="1"/>
                  </a:cubicBezTo>
                  <a:close/>
                </a:path>
              </a:pathLst>
            </a:custGeom>
            <a:gradFill>
              <a:gsLst>
                <a:gs pos="0">
                  <a:schemeClr val="lt1"/>
                </a:gs>
                <a:gs pos="100000">
                  <a:srgbClr val="4EB3E4">
                    <a:alpha val="57647"/>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2388650" y="3589500"/>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2388650" y="3669275"/>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2388650" y="3748325"/>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 name="Google Shape;1001;p47"/>
          <p:cNvGrpSpPr/>
          <p:nvPr/>
        </p:nvGrpSpPr>
        <p:grpSpPr>
          <a:xfrm>
            <a:off x="6230674" y="1418510"/>
            <a:ext cx="1545019" cy="3125121"/>
            <a:chOff x="5340455" y="1253108"/>
            <a:chExt cx="1656146" cy="3349899"/>
          </a:xfrm>
        </p:grpSpPr>
        <p:grpSp>
          <p:nvGrpSpPr>
            <p:cNvPr id="1002" name="Google Shape;1002;p47"/>
            <p:cNvGrpSpPr/>
            <p:nvPr/>
          </p:nvGrpSpPr>
          <p:grpSpPr>
            <a:xfrm>
              <a:off x="5340455" y="1253108"/>
              <a:ext cx="1656146" cy="3349899"/>
              <a:chOff x="2135600" y="1562875"/>
              <a:chExt cx="1268300" cy="2565400"/>
            </a:xfrm>
          </p:grpSpPr>
          <p:sp>
            <p:nvSpPr>
              <p:cNvPr id="1003" name="Google Shape;1003;p47"/>
              <p:cNvSpPr/>
              <p:nvPr/>
            </p:nvSpPr>
            <p:spPr>
              <a:xfrm>
                <a:off x="2135600" y="1562875"/>
                <a:ext cx="1268300" cy="2565400"/>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2161450" y="2933725"/>
                <a:ext cx="1215850" cy="1159600"/>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2161450" y="1598600"/>
                <a:ext cx="1215850" cy="180100"/>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7"/>
              <p:cNvSpPr/>
              <p:nvPr/>
            </p:nvSpPr>
            <p:spPr>
              <a:xfrm>
                <a:off x="2161450" y="1777150"/>
                <a:ext cx="1215850" cy="1155075"/>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7"/>
              <p:cNvSpPr/>
              <p:nvPr/>
            </p:nvSpPr>
            <p:spPr>
              <a:xfrm>
                <a:off x="2511750" y="2018800"/>
                <a:ext cx="515250" cy="514475"/>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2668300" y="2092125"/>
                <a:ext cx="202925" cy="184425"/>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2593075" y="2315175"/>
                <a:ext cx="353375" cy="202150"/>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7"/>
              <p:cNvSpPr/>
              <p:nvPr/>
            </p:nvSpPr>
            <p:spPr>
              <a:xfrm>
                <a:off x="2552800" y="2625950"/>
                <a:ext cx="406550" cy="34225"/>
              </a:xfrm>
              <a:custGeom>
                <a:avLst/>
                <a:gdLst/>
                <a:ahLst/>
                <a:cxnLst/>
                <a:rect l="l" t="t" r="r" b="b"/>
                <a:pathLst>
                  <a:path w="16262" h="1369" extrusionOk="0">
                    <a:moveTo>
                      <a:pt x="699" y="1"/>
                    </a:moveTo>
                    <a:cubicBezTo>
                      <a:pt x="304" y="1"/>
                      <a:pt x="0" y="305"/>
                      <a:pt x="0" y="670"/>
                    </a:cubicBezTo>
                    <a:cubicBezTo>
                      <a:pt x="0" y="1065"/>
                      <a:pt x="304" y="1369"/>
                      <a:pt x="699" y="1369"/>
                    </a:cubicBezTo>
                    <a:lnTo>
                      <a:pt x="15593" y="1369"/>
                    </a:lnTo>
                    <a:cubicBezTo>
                      <a:pt x="15958" y="1369"/>
                      <a:pt x="16262" y="1065"/>
                      <a:pt x="16262" y="670"/>
                    </a:cubicBezTo>
                    <a:cubicBezTo>
                      <a:pt x="16262" y="305"/>
                      <a:pt x="15958" y="1"/>
                      <a:pt x="15563"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7"/>
              <p:cNvSpPr/>
              <p:nvPr/>
            </p:nvSpPr>
            <p:spPr>
              <a:xfrm>
                <a:off x="2634850" y="2712575"/>
                <a:ext cx="243200" cy="35000"/>
              </a:xfrm>
              <a:custGeom>
                <a:avLst/>
                <a:gdLst/>
                <a:ahLst/>
                <a:cxnLst/>
                <a:rect l="l" t="t" r="r" b="b"/>
                <a:pathLst>
                  <a:path w="9728" h="1400" extrusionOk="0">
                    <a:moveTo>
                      <a:pt x="670" y="1"/>
                    </a:moveTo>
                    <a:cubicBezTo>
                      <a:pt x="305" y="1"/>
                      <a:pt x="1" y="335"/>
                      <a:pt x="1" y="700"/>
                    </a:cubicBezTo>
                    <a:cubicBezTo>
                      <a:pt x="1" y="1095"/>
                      <a:pt x="305" y="1399"/>
                      <a:pt x="670" y="1399"/>
                    </a:cubicBezTo>
                    <a:lnTo>
                      <a:pt x="9028" y="1399"/>
                    </a:lnTo>
                    <a:cubicBezTo>
                      <a:pt x="9424" y="1399"/>
                      <a:pt x="9728" y="1095"/>
                      <a:pt x="9728" y="700"/>
                    </a:cubicBezTo>
                    <a:cubicBezTo>
                      <a:pt x="9728" y="335"/>
                      <a:pt x="9424" y="1"/>
                      <a:pt x="9028"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 name="Google Shape;1012;p47"/>
            <p:cNvSpPr/>
            <p:nvPr/>
          </p:nvSpPr>
          <p:spPr>
            <a:xfrm>
              <a:off x="5479875" y="3530175"/>
              <a:ext cx="1377300" cy="2331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Orbitron"/>
                  <a:ea typeface="Orbitron"/>
                  <a:cs typeface="Orbitron"/>
                  <a:sym typeface="Orbitron"/>
                </a:rPr>
                <a:t>LOGIN</a:t>
              </a:r>
              <a:endParaRPr sz="800" b="1">
                <a:solidFill>
                  <a:schemeClr val="lt1"/>
                </a:solidFill>
                <a:latin typeface="Orbitron"/>
                <a:ea typeface="Orbitron"/>
                <a:cs typeface="Orbitron"/>
                <a:sym typeface="Orbitron"/>
              </a:endParaRPr>
            </a:p>
          </p:txBody>
        </p:sp>
        <p:sp>
          <p:nvSpPr>
            <p:cNvPr id="1013" name="Google Shape;1013;p47"/>
            <p:cNvSpPr/>
            <p:nvPr/>
          </p:nvSpPr>
          <p:spPr>
            <a:xfrm>
              <a:off x="5479875" y="3865775"/>
              <a:ext cx="1377300" cy="2331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Orbitron"/>
                  <a:ea typeface="Orbitron"/>
                  <a:cs typeface="Orbitron"/>
                  <a:sym typeface="Orbitron"/>
                </a:rPr>
                <a:t>NEW ACCOUNT</a:t>
              </a:r>
              <a:endParaRPr sz="800" b="1">
                <a:solidFill>
                  <a:schemeClr val="lt1"/>
                </a:solidFill>
                <a:latin typeface="Orbitron"/>
                <a:ea typeface="Orbitron"/>
                <a:cs typeface="Orbitron"/>
                <a:sym typeface="Orbitron"/>
              </a:endParaRPr>
            </a:p>
          </p:txBody>
        </p:sp>
      </p:grpSp>
      <p:grpSp>
        <p:nvGrpSpPr>
          <p:cNvPr id="1014" name="Google Shape;1014;p47"/>
          <p:cNvGrpSpPr/>
          <p:nvPr/>
        </p:nvGrpSpPr>
        <p:grpSpPr>
          <a:xfrm>
            <a:off x="5792241" y="2817800"/>
            <a:ext cx="548009" cy="547985"/>
            <a:chOff x="1891675" y="2449675"/>
            <a:chExt cx="587425" cy="587400"/>
          </a:xfrm>
        </p:grpSpPr>
        <p:sp>
          <p:nvSpPr>
            <p:cNvPr id="1015" name="Google Shape;1015;p47"/>
            <p:cNvSpPr/>
            <p:nvPr/>
          </p:nvSpPr>
          <p:spPr>
            <a:xfrm>
              <a:off x="1891675" y="2449675"/>
              <a:ext cx="587425" cy="587400"/>
            </a:xfrm>
            <a:custGeom>
              <a:avLst/>
              <a:gdLst/>
              <a:ahLst/>
              <a:cxnLst/>
              <a:rect l="l" t="t" r="r" b="b"/>
              <a:pathLst>
                <a:path w="23497" h="23496" extrusionOk="0">
                  <a:moveTo>
                    <a:pt x="2281" y="0"/>
                  </a:moveTo>
                  <a:cubicBezTo>
                    <a:pt x="1034" y="0"/>
                    <a:pt x="1" y="1034"/>
                    <a:pt x="1" y="2280"/>
                  </a:cubicBezTo>
                  <a:lnTo>
                    <a:pt x="1" y="21216"/>
                  </a:lnTo>
                  <a:cubicBezTo>
                    <a:pt x="1" y="22462"/>
                    <a:pt x="1034" y="23496"/>
                    <a:pt x="2281" y="23496"/>
                  </a:cubicBezTo>
                  <a:lnTo>
                    <a:pt x="21217" y="23496"/>
                  </a:lnTo>
                  <a:cubicBezTo>
                    <a:pt x="22494" y="23496"/>
                    <a:pt x="23497" y="22462"/>
                    <a:pt x="23497" y="21216"/>
                  </a:cubicBezTo>
                  <a:lnTo>
                    <a:pt x="23497" y="2280"/>
                  </a:lnTo>
                  <a:cubicBezTo>
                    <a:pt x="23497" y="1034"/>
                    <a:pt x="22463" y="0"/>
                    <a:pt x="21217"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a:off x="1915250" y="2472450"/>
              <a:ext cx="541825" cy="541825"/>
            </a:xfrm>
            <a:custGeom>
              <a:avLst/>
              <a:gdLst/>
              <a:ahLst/>
              <a:cxnLst/>
              <a:rect l="l" t="t" r="r" b="b"/>
              <a:pathLst>
                <a:path w="21673" h="21673" extrusionOk="0">
                  <a:moveTo>
                    <a:pt x="1368" y="1"/>
                  </a:moveTo>
                  <a:cubicBezTo>
                    <a:pt x="608" y="1"/>
                    <a:pt x="0" y="609"/>
                    <a:pt x="0" y="1369"/>
                  </a:cubicBezTo>
                  <a:lnTo>
                    <a:pt x="0" y="20305"/>
                  </a:lnTo>
                  <a:cubicBezTo>
                    <a:pt x="0" y="21065"/>
                    <a:pt x="608" y="21673"/>
                    <a:pt x="1368" y="21673"/>
                  </a:cubicBezTo>
                  <a:lnTo>
                    <a:pt x="20305" y="21673"/>
                  </a:lnTo>
                  <a:cubicBezTo>
                    <a:pt x="21064" y="21673"/>
                    <a:pt x="21672" y="21065"/>
                    <a:pt x="21672" y="20305"/>
                  </a:cubicBezTo>
                  <a:lnTo>
                    <a:pt x="21672" y="1369"/>
                  </a:lnTo>
                  <a:cubicBezTo>
                    <a:pt x="21672" y="609"/>
                    <a:pt x="21064" y="1"/>
                    <a:pt x="20305" y="1"/>
                  </a:cubicBezTo>
                  <a:close/>
                </a:path>
              </a:pathLst>
            </a:custGeom>
            <a:solidFill>
              <a:srgbClr val="F5F7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7"/>
            <p:cNvSpPr/>
            <p:nvPr/>
          </p:nvSpPr>
          <p:spPr>
            <a:xfrm>
              <a:off x="1915250" y="2581875"/>
              <a:ext cx="541825" cy="432400"/>
            </a:xfrm>
            <a:custGeom>
              <a:avLst/>
              <a:gdLst/>
              <a:ahLst/>
              <a:cxnLst/>
              <a:rect l="l" t="t" r="r" b="b"/>
              <a:pathLst>
                <a:path w="21673" h="17296" extrusionOk="0">
                  <a:moveTo>
                    <a:pt x="6809" y="1"/>
                  </a:moveTo>
                  <a:lnTo>
                    <a:pt x="0" y="10092"/>
                  </a:lnTo>
                  <a:lnTo>
                    <a:pt x="0" y="15959"/>
                  </a:lnTo>
                  <a:cubicBezTo>
                    <a:pt x="0" y="16688"/>
                    <a:pt x="608" y="17296"/>
                    <a:pt x="1368" y="17296"/>
                  </a:cubicBezTo>
                  <a:lnTo>
                    <a:pt x="20305" y="17296"/>
                  </a:lnTo>
                  <a:cubicBezTo>
                    <a:pt x="21064" y="17296"/>
                    <a:pt x="21672" y="16688"/>
                    <a:pt x="21672" y="15928"/>
                  </a:cubicBezTo>
                  <a:lnTo>
                    <a:pt x="21672" y="13071"/>
                  </a:lnTo>
                  <a:lnTo>
                    <a:pt x="16931" y="5958"/>
                  </a:lnTo>
                  <a:lnTo>
                    <a:pt x="13891" y="10487"/>
                  </a:lnTo>
                  <a:lnTo>
                    <a:pt x="13618" y="10092"/>
                  </a:lnTo>
                  <a:lnTo>
                    <a:pt x="6809" y="1"/>
                  </a:lnTo>
                  <a:close/>
                </a:path>
              </a:pathLst>
            </a:custGeom>
            <a:solidFill>
              <a:schemeClr val="accent3"/>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7"/>
            <p:cNvSpPr/>
            <p:nvPr/>
          </p:nvSpPr>
          <p:spPr>
            <a:xfrm>
              <a:off x="2226050" y="2543900"/>
              <a:ext cx="125400" cy="125400"/>
            </a:xfrm>
            <a:custGeom>
              <a:avLst/>
              <a:gdLst/>
              <a:ahLst/>
              <a:cxnLst/>
              <a:rect l="l" t="t" r="r" b="b"/>
              <a:pathLst>
                <a:path w="5016" h="5016" extrusionOk="0">
                  <a:moveTo>
                    <a:pt x="2523" y="0"/>
                  </a:moveTo>
                  <a:cubicBezTo>
                    <a:pt x="1094" y="0"/>
                    <a:pt x="0" y="1094"/>
                    <a:pt x="0" y="2523"/>
                  </a:cubicBezTo>
                  <a:cubicBezTo>
                    <a:pt x="0" y="3921"/>
                    <a:pt x="1094" y="5015"/>
                    <a:pt x="2523" y="5015"/>
                  </a:cubicBezTo>
                  <a:cubicBezTo>
                    <a:pt x="3921" y="5015"/>
                    <a:pt x="5015" y="3891"/>
                    <a:pt x="5015" y="2523"/>
                  </a:cubicBezTo>
                  <a:cubicBezTo>
                    <a:pt x="5015" y="1155"/>
                    <a:pt x="3921" y="0"/>
                    <a:pt x="2523" y="0"/>
                  </a:cubicBezTo>
                  <a:close/>
                </a:path>
              </a:pathLst>
            </a:custGeom>
            <a:solidFill>
              <a:srgbClr val="F5D79B"/>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47"/>
          <p:cNvGrpSpPr/>
          <p:nvPr/>
        </p:nvGrpSpPr>
        <p:grpSpPr>
          <a:xfrm>
            <a:off x="902825" y="1521400"/>
            <a:ext cx="607200" cy="724250"/>
            <a:chOff x="2856400" y="1669525"/>
            <a:chExt cx="607200" cy="724250"/>
          </a:xfrm>
        </p:grpSpPr>
        <p:sp>
          <p:nvSpPr>
            <p:cNvPr id="1020" name="Google Shape;1020;p47"/>
            <p:cNvSpPr/>
            <p:nvPr/>
          </p:nvSpPr>
          <p:spPr>
            <a:xfrm>
              <a:off x="2856400" y="16695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a:off x="3212825" y="21430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grpSp>
        <p:nvGrpSpPr>
          <p:cNvPr id="1026" name="Google Shape;1026;p48"/>
          <p:cNvGrpSpPr/>
          <p:nvPr/>
        </p:nvGrpSpPr>
        <p:grpSpPr>
          <a:xfrm>
            <a:off x="1766399" y="1424875"/>
            <a:ext cx="2299225" cy="3108284"/>
            <a:chOff x="486919" y="1114962"/>
            <a:chExt cx="2619901" cy="3541800"/>
          </a:xfrm>
        </p:grpSpPr>
        <p:sp>
          <p:nvSpPr>
            <p:cNvPr id="1027" name="Google Shape;1027;p48"/>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8"/>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 name="Google Shape;1029;p48"/>
            <p:cNvGrpSpPr/>
            <p:nvPr/>
          </p:nvGrpSpPr>
          <p:grpSpPr>
            <a:xfrm rot="10800000" flipH="1">
              <a:off x="620929" y="1244995"/>
              <a:ext cx="429322" cy="93999"/>
              <a:chOff x="5578333" y="744468"/>
              <a:chExt cx="431653" cy="94500"/>
            </a:xfrm>
          </p:grpSpPr>
          <p:sp>
            <p:nvSpPr>
              <p:cNvPr id="1030" name="Google Shape;1030;p48"/>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8"/>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8"/>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3" name="Google Shape;1033;p48"/>
          <p:cNvGrpSpPr/>
          <p:nvPr/>
        </p:nvGrpSpPr>
        <p:grpSpPr>
          <a:xfrm>
            <a:off x="5076623" y="1424875"/>
            <a:ext cx="2299252" cy="3108284"/>
            <a:chOff x="91807" y="1114962"/>
            <a:chExt cx="2619932" cy="3541800"/>
          </a:xfrm>
        </p:grpSpPr>
        <p:sp>
          <p:nvSpPr>
            <p:cNvPr id="1034" name="Google Shape;1034;p48"/>
            <p:cNvSpPr/>
            <p:nvPr/>
          </p:nvSpPr>
          <p:spPr>
            <a:xfrm>
              <a:off x="91807"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8"/>
            <p:cNvSpPr/>
            <p:nvPr/>
          </p:nvSpPr>
          <p:spPr>
            <a:xfrm>
              <a:off x="9183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 name="Google Shape;1036;p48"/>
            <p:cNvGrpSpPr/>
            <p:nvPr/>
          </p:nvGrpSpPr>
          <p:grpSpPr>
            <a:xfrm rot="10800000" flipH="1">
              <a:off x="229496" y="1244995"/>
              <a:ext cx="429322" cy="93999"/>
              <a:chOff x="5184775" y="744468"/>
              <a:chExt cx="431653" cy="94500"/>
            </a:xfrm>
          </p:grpSpPr>
          <p:sp>
            <p:nvSpPr>
              <p:cNvPr id="1037" name="Google Shape;1037;p48"/>
              <p:cNvSpPr/>
              <p:nvPr/>
            </p:nvSpPr>
            <p:spPr>
              <a:xfrm>
                <a:off x="5184775"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8"/>
              <p:cNvSpPr/>
              <p:nvPr/>
            </p:nvSpPr>
            <p:spPr>
              <a:xfrm>
                <a:off x="5353352"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8"/>
              <p:cNvSpPr/>
              <p:nvPr/>
            </p:nvSpPr>
            <p:spPr>
              <a:xfrm>
                <a:off x="5521928"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0" name="Google Shape;1040;p48"/>
          <p:cNvSpPr/>
          <p:nvPr/>
        </p:nvSpPr>
        <p:spPr>
          <a:xfrm>
            <a:off x="1939812" y="305965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8"/>
          <p:cNvSpPr/>
          <p:nvPr/>
        </p:nvSpPr>
        <p:spPr>
          <a:xfrm>
            <a:off x="5250050" y="305965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8"/>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THEM VS. US</a:t>
            </a:r>
            <a:endParaRPr/>
          </a:p>
        </p:txBody>
      </p:sp>
      <p:sp>
        <p:nvSpPr>
          <p:cNvPr id="1043" name="Google Shape;1043;p48"/>
          <p:cNvSpPr txBox="1">
            <a:spLocks noGrp="1"/>
          </p:cNvSpPr>
          <p:nvPr>
            <p:ph type="subTitle" idx="3"/>
          </p:nvPr>
        </p:nvSpPr>
        <p:spPr>
          <a:xfrm>
            <a:off x="1987512" y="3102825"/>
            <a:ext cx="1857000" cy="2454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solidFill>
                  <a:schemeClr val="lt1"/>
                </a:solidFill>
              </a:rPr>
              <a:t>THEM</a:t>
            </a:r>
            <a:endParaRPr>
              <a:solidFill>
                <a:schemeClr val="lt1"/>
              </a:solidFill>
            </a:endParaRPr>
          </a:p>
        </p:txBody>
      </p:sp>
      <p:sp>
        <p:nvSpPr>
          <p:cNvPr id="1044" name="Google Shape;1044;p48"/>
          <p:cNvSpPr txBox="1">
            <a:spLocks noGrp="1"/>
          </p:cNvSpPr>
          <p:nvPr>
            <p:ph type="subTitle" idx="4"/>
          </p:nvPr>
        </p:nvSpPr>
        <p:spPr>
          <a:xfrm>
            <a:off x="5297750" y="3102825"/>
            <a:ext cx="1857000" cy="2454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solidFill>
                  <a:schemeClr val="lt1"/>
                </a:solidFill>
              </a:rPr>
              <a:t>US</a:t>
            </a:r>
            <a:endParaRPr>
              <a:solidFill>
                <a:schemeClr val="lt1"/>
              </a:solidFill>
            </a:endParaRPr>
          </a:p>
        </p:txBody>
      </p:sp>
      <p:sp>
        <p:nvSpPr>
          <p:cNvPr id="1045" name="Google Shape;1045;p48"/>
          <p:cNvSpPr txBox="1">
            <a:spLocks noGrp="1"/>
          </p:cNvSpPr>
          <p:nvPr>
            <p:ph type="subTitle" idx="1"/>
          </p:nvPr>
        </p:nvSpPr>
        <p:spPr>
          <a:xfrm>
            <a:off x="1987512" y="3526750"/>
            <a:ext cx="1857000" cy="854100"/>
          </a:xfrm>
          <a:prstGeom prst="rect">
            <a:avLst/>
          </a:prstGeom>
        </p:spPr>
        <p:txBody>
          <a:bodyPr spcFirstLastPara="1" wrap="square" lIns="45700" tIns="91425" rIns="45700" bIns="91425" anchor="ctr" anchorCtr="0">
            <a:noAutofit/>
          </a:bodyPr>
          <a:lstStyle/>
          <a:p>
            <a:pPr marL="0" lvl="0" indent="0" algn="ctr" rtl="0">
              <a:spcBef>
                <a:spcPts val="0"/>
              </a:spcBef>
              <a:spcAft>
                <a:spcPts val="1200"/>
              </a:spcAft>
              <a:buNone/>
            </a:pPr>
            <a:r>
              <a:rPr lang="en"/>
              <a:t>Mercury is the closest planet to the Sun and the smallest</a:t>
            </a:r>
            <a:endParaRPr/>
          </a:p>
        </p:txBody>
      </p:sp>
      <p:sp>
        <p:nvSpPr>
          <p:cNvPr id="1046" name="Google Shape;1046;p48"/>
          <p:cNvSpPr txBox="1">
            <a:spLocks noGrp="1"/>
          </p:cNvSpPr>
          <p:nvPr>
            <p:ph type="subTitle" idx="2"/>
          </p:nvPr>
        </p:nvSpPr>
        <p:spPr>
          <a:xfrm>
            <a:off x="5297750" y="3526752"/>
            <a:ext cx="1857000" cy="8541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Jupiter is the biggest planet in the Solar System</a:t>
            </a:r>
            <a:endParaRPr/>
          </a:p>
        </p:txBody>
      </p:sp>
      <p:sp>
        <p:nvSpPr>
          <p:cNvPr id="1047" name="Google Shape;1047;p48"/>
          <p:cNvSpPr/>
          <p:nvPr/>
        </p:nvSpPr>
        <p:spPr>
          <a:xfrm>
            <a:off x="2429263" y="1909318"/>
            <a:ext cx="973500" cy="973500"/>
          </a:xfrm>
          <a:prstGeom prst="ellipse">
            <a:avLst/>
          </a:pr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8"/>
          <p:cNvSpPr/>
          <p:nvPr/>
        </p:nvSpPr>
        <p:spPr>
          <a:xfrm>
            <a:off x="5739488" y="1877050"/>
            <a:ext cx="973500" cy="973500"/>
          </a:xfrm>
          <a:prstGeom prst="ellipse">
            <a:avLst/>
          </a:pr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 name="Google Shape;1049;p48"/>
          <p:cNvGrpSpPr/>
          <p:nvPr/>
        </p:nvGrpSpPr>
        <p:grpSpPr>
          <a:xfrm>
            <a:off x="2685575" y="2084063"/>
            <a:ext cx="460907" cy="572684"/>
            <a:chOff x="-2310650" y="3525775"/>
            <a:chExt cx="292250" cy="363125"/>
          </a:xfrm>
        </p:grpSpPr>
        <p:sp>
          <p:nvSpPr>
            <p:cNvPr id="1050" name="Google Shape;1050;p4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48"/>
          <p:cNvGrpSpPr/>
          <p:nvPr/>
        </p:nvGrpSpPr>
        <p:grpSpPr>
          <a:xfrm>
            <a:off x="6030737" y="2120181"/>
            <a:ext cx="507188" cy="500449"/>
            <a:chOff x="-1951475" y="3597450"/>
            <a:chExt cx="295375" cy="291450"/>
          </a:xfrm>
        </p:grpSpPr>
        <p:sp>
          <p:nvSpPr>
            <p:cNvPr id="1055" name="Google Shape;1055;p4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48"/>
          <p:cNvGrpSpPr/>
          <p:nvPr/>
        </p:nvGrpSpPr>
        <p:grpSpPr>
          <a:xfrm>
            <a:off x="902825" y="1521400"/>
            <a:ext cx="7411200" cy="2782025"/>
            <a:chOff x="2856400" y="1669525"/>
            <a:chExt cx="7411200" cy="2782025"/>
          </a:xfrm>
        </p:grpSpPr>
        <p:sp>
          <p:nvSpPr>
            <p:cNvPr id="1060" name="Google Shape;1060;p48"/>
            <p:cNvSpPr/>
            <p:nvPr/>
          </p:nvSpPr>
          <p:spPr>
            <a:xfrm>
              <a:off x="2856400" y="16695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8"/>
            <p:cNvSpPr/>
            <p:nvPr/>
          </p:nvSpPr>
          <p:spPr>
            <a:xfrm>
              <a:off x="10016825" y="42007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48"/>
          <p:cNvGrpSpPr/>
          <p:nvPr/>
        </p:nvGrpSpPr>
        <p:grpSpPr>
          <a:xfrm>
            <a:off x="1247624" y="2656750"/>
            <a:ext cx="577500" cy="402300"/>
            <a:chOff x="7526575" y="2029150"/>
            <a:chExt cx="577500" cy="402300"/>
          </a:xfrm>
        </p:grpSpPr>
        <p:sp>
          <p:nvSpPr>
            <p:cNvPr id="1063" name="Google Shape;1063;p48"/>
            <p:cNvSpPr/>
            <p:nvPr/>
          </p:nvSpPr>
          <p:spPr>
            <a:xfrm>
              <a:off x="7526575" y="2029150"/>
              <a:ext cx="577500" cy="402300"/>
            </a:xfrm>
            <a:prstGeom prst="wedgeRoundRectCallout">
              <a:avLst>
                <a:gd name="adj1" fmla="val -17374"/>
                <a:gd name="adj2" fmla="val 73101"/>
                <a:gd name="adj3" fmla="val 0"/>
              </a:avLst>
            </a:prstGeom>
            <a:solidFill>
              <a:schemeClr val="accent6"/>
            </a:solidFill>
            <a:ln>
              <a:noFill/>
            </a:ln>
            <a:effectLst>
              <a:outerShdw blurRad="57150" dist="19050" dir="5400000" algn="bl" rotWithShape="0">
                <a:srgbClr val="5352EE">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8"/>
            <p:cNvSpPr/>
            <p:nvPr/>
          </p:nvSpPr>
          <p:spPr>
            <a:xfrm>
              <a:off x="7702784" y="2142466"/>
              <a:ext cx="216050" cy="190761"/>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F1F0FF"/>
            </a:solidFill>
            <a:ln>
              <a:noFill/>
            </a:ln>
            <a:effectLst>
              <a:outerShdw blurRad="57150" dist="19050" dir="5400000" algn="bl" rotWithShape="0">
                <a:srgbClr val="5352EE">
                  <a:alpha val="3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5" name="Google Shape;1065;p48"/>
          <p:cNvGrpSpPr/>
          <p:nvPr/>
        </p:nvGrpSpPr>
        <p:grpSpPr>
          <a:xfrm flipH="1">
            <a:off x="7202445" y="1994883"/>
            <a:ext cx="814886" cy="531898"/>
            <a:chOff x="4842900" y="2922987"/>
            <a:chExt cx="436632" cy="284986"/>
          </a:xfrm>
        </p:grpSpPr>
        <p:sp>
          <p:nvSpPr>
            <p:cNvPr id="1066" name="Google Shape;1066;p48"/>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solidFill>
              <a:schemeClr val="accent4"/>
            </a:solidFill>
            <a:ln>
              <a:noFill/>
            </a:ln>
            <a:effectLst>
              <a:outerShdw blurRad="57150" dist="47625"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8"/>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71"/>
        <p:cNvGrpSpPr/>
        <p:nvPr/>
      </p:nvGrpSpPr>
      <p:grpSpPr>
        <a:xfrm>
          <a:off x="0" y="0"/>
          <a:ext cx="0" cy="0"/>
          <a:chOff x="0" y="0"/>
          <a:chExt cx="0" cy="0"/>
        </a:xfrm>
      </p:grpSpPr>
      <p:sp>
        <p:nvSpPr>
          <p:cNvPr id="1072" name="Google Shape;1072;p49"/>
          <p:cNvSpPr txBox="1">
            <a:spLocks noGrp="1"/>
          </p:cNvSpPr>
          <p:nvPr>
            <p:ph type="title"/>
          </p:nvPr>
        </p:nvSpPr>
        <p:spPr>
          <a:xfrm>
            <a:off x="4574850" y="1674196"/>
            <a:ext cx="2811000" cy="7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SOLUTION</a:t>
            </a:r>
            <a:endParaRPr/>
          </a:p>
        </p:txBody>
      </p:sp>
      <p:sp>
        <p:nvSpPr>
          <p:cNvPr id="1073" name="Google Shape;1073;p49"/>
          <p:cNvSpPr txBox="1">
            <a:spLocks noGrp="1"/>
          </p:cNvSpPr>
          <p:nvPr>
            <p:ph type="subTitle" idx="1"/>
          </p:nvPr>
        </p:nvSpPr>
        <p:spPr>
          <a:xfrm>
            <a:off x="4574775" y="2424696"/>
            <a:ext cx="2811000" cy="1404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Jupiter is a gas giant and the biggest planet in the Solar System. It's the fourth-brightest object in the night sky. It was named after the Roman god of the skies and lightning</a:t>
            </a:r>
            <a:endParaRPr/>
          </a:p>
        </p:txBody>
      </p:sp>
      <p:grpSp>
        <p:nvGrpSpPr>
          <p:cNvPr id="1074" name="Google Shape;1074;p49"/>
          <p:cNvGrpSpPr/>
          <p:nvPr/>
        </p:nvGrpSpPr>
        <p:grpSpPr>
          <a:xfrm>
            <a:off x="1331101" y="1409959"/>
            <a:ext cx="1555447" cy="3146214"/>
            <a:chOff x="1336274" y="1409981"/>
            <a:chExt cx="1578653" cy="3193153"/>
          </a:xfrm>
        </p:grpSpPr>
        <p:grpSp>
          <p:nvGrpSpPr>
            <p:cNvPr id="1075" name="Google Shape;1075;p49"/>
            <p:cNvGrpSpPr/>
            <p:nvPr/>
          </p:nvGrpSpPr>
          <p:grpSpPr>
            <a:xfrm>
              <a:off x="1336274" y="1409981"/>
              <a:ext cx="1578653" cy="3193153"/>
              <a:chOff x="2135600" y="1562875"/>
              <a:chExt cx="1268300" cy="2565400"/>
            </a:xfrm>
          </p:grpSpPr>
          <p:sp>
            <p:nvSpPr>
              <p:cNvPr id="1076" name="Google Shape;1076;p49"/>
              <p:cNvSpPr/>
              <p:nvPr/>
            </p:nvSpPr>
            <p:spPr>
              <a:xfrm>
                <a:off x="2135600" y="1562875"/>
                <a:ext cx="1268300" cy="2565400"/>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2161450" y="2933725"/>
                <a:ext cx="1215850" cy="1159600"/>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2161450" y="1598600"/>
                <a:ext cx="1215850" cy="180100"/>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2161450" y="1777150"/>
                <a:ext cx="1215850" cy="1155075"/>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2511750" y="2018800"/>
                <a:ext cx="515250" cy="514475"/>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2668300" y="2092125"/>
                <a:ext cx="202925" cy="184425"/>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2593075" y="2315175"/>
                <a:ext cx="353375" cy="202150"/>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2552800" y="2625950"/>
                <a:ext cx="406550" cy="34225"/>
              </a:xfrm>
              <a:custGeom>
                <a:avLst/>
                <a:gdLst/>
                <a:ahLst/>
                <a:cxnLst/>
                <a:rect l="l" t="t" r="r" b="b"/>
                <a:pathLst>
                  <a:path w="16262" h="1369" extrusionOk="0">
                    <a:moveTo>
                      <a:pt x="699" y="1"/>
                    </a:moveTo>
                    <a:cubicBezTo>
                      <a:pt x="304" y="1"/>
                      <a:pt x="0" y="305"/>
                      <a:pt x="0" y="670"/>
                    </a:cubicBezTo>
                    <a:cubicBezTo>
                      <a:pt x="0" y="1065"/>
                      <a:pt x="304" y="1369"/>
                      <a:pt x="699" y="1369"/>
                    </a:cubicBezTo>
                    <a:lnTo>
                      <a:pt x="15593" y="1369"/>
                    </a:lnTo>
                    <a:cubicBezTo>
                      <a:pt x="15958" y="1369"/>
                      <a:pt x="16262" y="1065"/>
                      <a:pt x="16262" y="670"/>
                    </a:cubicBezTo>
                    <a:cubicBezTo>
                      <a:pt x="16262" y="305"/>
                      <a:pt x="15958" y="1"/>
                      <a:pt x="15563"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2634850" y="2712575"/>
                <a:ext cx="243200" cy="35000"/>
              </a:xfrm>
              <a:custGeom>
                <a:avLst/>
                <a:gdLst/>
                <a:ahLst/>
                <a:cxnLst/>
                <a:rect l="l" t="t" r="r" b="b"/>
                <a:pathLst>
                  <a:path w="9728" h="1400" extrusionOk="0">
                    <a:moveTo>
                      <a:pt x="670" y="1"/>
                    </a:moveTo>
                    <a:cubicBezTo>
                      <a:pt x="305" y="1"/>
                      <a:pt x="1" y="335"/>
                      <a:pt x="1" y="700"/>
                    </a:cubicBezTo>
                    <a:cubicBezTo>
                      <a:pt x="1" y="1095"/>
                      <a:pt x="305" y="1399"/>
                      <a:pt x="670" y="1399"/>
                    </a:cubicBezTo>
                    <a:lnTo>
                      <a:pt x="9028" y="1399"/>
                    </a:lnTo>
                    <a:cubicBezTo>
                      <a:pt x="9424" y="1399"/>
                      <a:pt x="9728" y="1095"/>
                      <a:pt x="9728" y="700"/>
                    </a:cubicBezTo>
                    <a:cubicBezTo>
                      <a:pt x="9728" y="335"/>
                      <a:pt x="9424" y="1"/>
                      <a:pt x="9028"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 name="Google Shape;1085;p49"/>
            <p:cNvSpPr/>
            <p:nvPr/>
          </p:nvSpPr>
          <p:spPr>
            <a:xfrm>
              <a:off x="1469112" y="3362515"/>
              <a:ext cx="1312800" cy="222300"/>
            </a:xfrm>
            <a:prstGeom prst="roundRect">
              <a:avLst>
                <a:gd name="adj" fmla="val 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Orbitron"/>
                  <a:ea typeface="Orbitron"/>
                  <a:cs typeface="Orbitron"/>
                  <a:sym typeface="Orbitron"/>
                </a:rPr>
                <a:t>USERNAME</a:t>
              </a:r>
              <a:endParaRPr sz="800" b="1">
                <a:solidFill>
                  <a:schemeClr val="lt1"/>
                </a:solidFill>
                <a:latin typeface="Orbitron"/>
                <a:ea typeface="Orbitron"/>
                <a:cs typeface="Orbitron"/>
                <a:sym typeface="Orbitron"/>
              </a:endParaRPr>
            </a:p>
          </p:txBody>
        </p:sp>
        <p:sp>
          <p:nvSpPr>
            <p:cNvPr id="1086" name="Google Shape;1086;p49"/>
            <p:cNvSpPr/>
            <p:nvPr/>
          </p:nvSpPr>
          <p:spPr>
            <a:xfrm>
              <a:off x="1469112" y="3682405"/>
              <a:ext cx="1312800" cy="222300"/>
            </a:xfrm>
            <a:prstGeom prst="roundRect">
              <a:avLst>
                <a:gd name="adj" fmla="val 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Orbitron"/>
                  <a:ea typeface="Orbitron"/>
                  <a:cs typeface="Orbitron"/>
                  <a:sym typeface="Orbitron"/>
                </a:rPr>
                <a:t>PASSWORD</a:t>
              </a:r>
              <a:endParaRPr sz="800" b="1">
                <a:solidFill>
                  <a:schemeClr val="lt1"/>
                </a:solidFill>
                <a:latin typeface="Orbitron"/>
                <a:ea typeface="Orbitron"/>
                <a:cs typeface="Orbitron"/>
                <a:sym typeface="Orbitron"/>
              </a:endParaRPr>
            </a:p>
          </p:txBody>
        </p:sp>
        <p:sp>
          <p:nvSpPr>
            <p:cNvPr id="1087" name="Google Shape;1087;p49"/>
            <p:cNvSpPr/>
            <p:nvPr/>
          </p:nvSpPr>
          <p:spPr>
            <a:xfrm>
              <a:off x="1469112" y="4050312"/>
              <a:ext cx="1312800" cy="222300"/>
            </a:xfrm>
            <a:prstGeom prst="roundRect">
              <a:avLst>
                <a:gd name="adj" fmla="val 50000"/>
              </a:avLst>
            </a:prstGeom>
            <a:solidFill>
              <a:schemeClr val="accent3"/>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Orbitron"/>
                  <a:ea typeface="Orbitron"/>
                  <a:cs typeface="Orbitron"/>
                  <a:sym typeface="Orbitron"/>
                </a:rPr>
                <a:t>LOGIN</a:t>
              </a:r>
              <a:endParaRPr sz="800" b="1">
                <a:solidFill>
                  <a:schemeClr val="lt1"/>
                </a:solidFill>
                <a:latin typeface="Orbitron"/>
                <a:ea typeface="Orbitron"/>
                <a:cs typeface="Orbitron"/>
                <a:sym typeface="Orbitron"/>
              </a:endParaRPr>
            </a:p>
          </p:txBody>
        </p:sp>
      </p:grpSp>
      <p:grpSp>
        <p:nvGrpSpPr>
          <p:cNvPr id="1088" name="Google Shape;1088;p49"/>
          <p:cNvGrpSpPr/>
          <p:nvPr/>
        </p:nvGrpSpPr>
        <p:grpSpPr>
          <a:xfrm>
            <a:off x="985929" y="1613692"/>
            <a:ext cx="588878" cy="410243"/>
            <a:chOff x="7718626" y="1238667"/>
            <a:chExt cx="627000" cy="436800"/>
          </a:xfrm>
        </p:grpSpPr>
        <p:sp>
          <p:nvSpPr>
            <p:cNvPr id="1089" name="Google Shape;1089;p49"/>
            <p:cNvSpPr/>
            <p:nvPr/>
          </p:nvSpPr>
          <p:spPr>
            <a:xfrm>
              <a:off x="7718626" y="1238667"/>
              <a:ext cx="627000" cy="4368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7973613" y="1296725"/>
              <a:ext cx="212025" cy="294850"/>
            </a:xfrm>
            <a:custGeom>
              <a:avLst/>
              <a:gdLst/>
              <a:ahLst/>
              <a:cxnLst/>
              <a:rect l="l" t="t" r="r" b="b"/>
              <a:pathLst>
                <a:path w="8481" h="11794" extrusionOk="0">
                  <a:moveTo>
                    <a:pt x="3496" y="0"/>
                  </a:moveTo>
                  <a:cubicBezTo>
                    <a:pt x="3161" y="0"/>
                    <a:pt x="2888" y="274"/>
                    <a:pt x="2888" y="608"/>
                  </a:cubicBezTo>
                  <a:lnTo>
                    <a:pt x="2888" y="1733"/>
                  </a:lnTo>
                  <a:lnTo>
                    <a:pt x="91" y="5411"/>
                  </a:lnTo>
                  <a:cubicBezTo>
                    <a:pt x="31" y="5471"/>
                    <a:pt x="0" y="5563"/>
                    <a:pt x="0" y="5623"/>
                  </a:cubicBezTo>
                  <a:lnTo>
                    <a:pt x="0" y="11399"/>
                  </a:lnTo>
                  <a:cubicBezTo>
                    <a:pt x="0" y="11642"/>
                    <a:pt x="152" y="11794"/>
                    <a:pt x="395" y="11794"/>
                  </a:cubicBezTo>
                  <a:lnTo>
                    <a:pt x="6870" y="11794"/>
                  </a:lnTo>
                  <a:cubicBezTo>
                    <a:pt x="7325" y="11794"/>
                    <a:pt x="7721" y="11399"/>
                    <a:pt x="7721" y="10943"/>
                  </a:cubicBezTo>
                  <a:cubicBezTo>
                    <a:pt x="7721" y="10487"/>
                    <a:pt x="7325" y="10122"/>
                    <a:pt x="6870" y="10122"/>
                  </a:cubicBezTo>
                  <a:lnTo>
                    <a:pt x="7173" y="10122"/>
                  </a:lnTo>
                  <a:cubicBezTo>
                    <a:pt x="7690" y="10122"/>
                    <a:pt x="8085" y="9696"/>
                    <a:pt x="8085" y="9210"/>
                  </a:cubicBezTo>
                  <a:cubicBezTo>
                    <a:pt x="8085" y="8724"/>
                    <a:pt x="7690" y="8298"/>
                    <a:pt x="7173" y="8298"/>
                  </a:cubicBezTo>
                  <a:lnTo>
                    <a:pt x="7325" y="8298"/>
                  </a:lnTo>
                  <a:cubicBezTo>
                    <a:pt x="7873" y="8298"/>
                    <a:pt x="8298" y="7873"/>
                    <a:pt x="8298" y="7356"/>
                  </a:cubicBezTo>
                  <a:cubicBezTo>
                    <a:pt x="8298" y="6809"/>
                    <a:pt x="7873" y="6383"/>
                    <a:pt x="7325" y="6383"/>
                  </a:cubicBezTo>
                  <a:lnTo>
                    <a:pt x="7477" y="6383"/>
                  </a:lnTo>
                  <a:cubicBezTo>
                    <a:pt x="7541" y="6397"/>
                    <a:pt x="7604" y="6403"/>
                    <a:pt x="7663" y="6403"/>
                  </a:cubicBezTo>
                  <a:cubicBezTo>
                    <a:pt x="8144" y="6403"/>
                    <a:pt x="8481" y="5992"/>
                    <a:pt x="8481" y="5532"/>
                  </a:cubicBezTo>
                  <a:cubicBezTo>
                    <a:pt x="8481" y="4985"/>
                    <a:pt x="8025" y="4529"/>
                    <a:pt x="7477" y="4529"/>
                  </a:cubicBezTo>
                  <a:lnTo>
                    <a:pt x="3982" y="4529"/>
                  </a:lnTo>
                  <a:cubicBezTo>
                    <a:pt x="4529" y="3739"/>
                    <a:pt x="4803" y="2797"/>
                    <a:pt x="4803" y="1794"/>
                  </a:cubicBezTo>
                  <a:lnTo>
                    <a:pt x="4803" y="1307"/>
                  </a:lnTo>
                  <a:cubicBezTo>
                    <a:pt x="4803" y="578"/>
                    <a:pt x="4225" y="0"/>
                    <a:pt x="3496" y="0"/>
                  </a:cubicBezTo>
                  <a:close/>
                </a:path>
              </a:pathLst>
            </a:custGeom>
            <a:gradFill>
              <a:gsLst>
                <a:gs pos="0">
                  <a:schemeClr val="lt1"/>
                </a:gs>
                <a:gs pos="100000">
                  <a:srgbClr val="F9F8FF">
                    <a:alpha val="86666"/>
                  </a:srgbClr>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7878613" y="1426650"/>
              <a:ext cx="80575" cy="190775"/>
            </a:xfrm>
            <a:custGeom>
              <a:avLst/>
              <a:gdLst/>
              <a:ahLst/>
              <a:cxnLst/>
              <a:rect l="l" t="t" r="r" b="b"/>
              <a:pathLst>
                <a:path w="3223" h="7631" extrusionOk="0">
                  <a:moveTo>
                    <a:pt x="487" y="1"/>
                  </a:moveTo>
                  <a:cubicBezTo>
                    <a:pt x="244" y="1"/>
                    <a:pt x="1" y="244"/>
                    <a:pt x="1" y="518"/>
                  </a:cubicBezTo>
                  <a:lnTo>
                    <a:pt x="1" y="7113"/>
                  </a:lnTo>
                  <a:cubicBezTo>
                    <a:pt x="1" y="7387"/>
                    <a:pt x="244" y="7630"/>
                    <a:pt x="487" y="7630"/>
                  </a:cubicBezTo>
                  <a:lnTo>
                    <a:pt x="2706" y="7630"/>
                  </a:lnTo>
                  <a:cubicBezTo>
                    <a:pt x="3010" y="7630"/>
                    <a:pt x="3223" y="7387"/>
                    <a:pt x="3192" y="7113"/>
                  </a:cubicBezTo>
                  <a:lnTo>
                    <a:pt x="3192" y="518"/>
                  </a:lnTo>
                  <a:cubicBezTo>
                    <a:pt x="3192" y="244"/>
                    <a:pt x="2979" y="1"/>
                    <a:pt x="2706" y="1"/>
                  </a:cubicBezTo>
                  <a:close/>
                </a:path>
              </a:pathLst>
            </a:custGeom>
            <a:gradFill>
              <a:gsLst>
                <a:gs pos="0">
                  <a:schemeClr val="lt1"/>
                </a:gs>
                <a:gs pos="100000">
                  <a:srgbClr val="F9F8FF">
                    <a:alpha val="86666"/>
                  </a:srgbClr>
                </a:gs>
              </a:gsLst>
              <a:lin ang="5400700"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9"/>
          <p:cNvGrpSpPr/>
          <p:nvPr/>
        </p:nvGrpSpPr>
        <p:grpSpPr>
          <a:xfrm>
            <a:off x="2612434" y="2353140"/>
            <a:ext cx="1010747" cy="784263"/>
            <a:chOff x="1150100" y="2672675"/>
            <a:chExt cx="1076178" cy="835033"/>
          </a:xfrm>
        </p:grpSpPr>
        <p:sp>
          <p:nvSpPr>
            <p:cNvPr id="1093" name="Google Shape;1093;p49"/>
            <p:cNvSpPr/>
            <p:nvPr/>
          </p:nvSpPr>
          <p:spPr>
            <a:xfrm>
              <a:off x="1150100" y="2672675"/>
              <a:ext cx="1076178" cy="835033"/>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accent5"/>
            </a:solidFill>
            <a:ln>
              <a:noFill/>
            </a:ln>
            <a:effectLst>
              <a:outerShdw blurRad="71438" dist="47625" dir="5400000" algn="bl" rotWithShape="0">
                <a:schemeClr val="dk1">
                  <a:alpha val="18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 name="Google Shape;1094;p49"/>
            <p:cNvGrpSpPr/>
            <p:nvPr/>
          </p:nvGrpSpPr>
          <p:grpSpPr>
            <a:xfrm>
              <a:off x="1399112" y="2789445"/>
              <a:ext cx="622391" cy="623829"/>
              <a:chOff x="5096713" y="3964200"/>
              <a:chExt cx="324500" cy="325250"/>
            </a:xfrm>
          </p:grpSpPr>
          <p:sp>
            <p:nvSpPr>
              <p:cNvPr id="1095" name="Google Shape;1095;p49"/>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0" name="Google Shape;1100;p49"/>
          <p:cNvGrpSpPr/>
          <p:nvPr/>
        </p:nvGrpSpPr>
        <p:grpSpPr>
          <a:xfrm>
            <a:off x="3042546" y="3069061"/>
            <a:ext cx="712744" cy="301989"/>
            <a:chOff x="5021875" y="2898100"/>
            <a:chExt cx="622375" cy="263700"/>
          </a:xfrm>
        </p:grpSpPr>
        <p:sp>
          <p:nvSpPr>
            <p:cNvPr id="1101" name="Google Shape;1101;p49"/>
            <p:cNvSpPr/>
            <p:nvPr/>
          </p:nvSpPr>
          <p:spPr>
            <a:xfrm>
              <a:off x="5021875" y="2976375"/>
              <a:ext cx="622375" cy="185425"/>
            </a:xfrm>
            <a:custGeom>
              <a:avLst/>
              <a:gdLst/>
              <a:ahLst/>
              <a:cxnLst/>
              <a:rect l="l" t="t" r="r" b="b"/>
              <a:pathLst>
                <a:path w="24895" h="7417" extrusionOk="0">
                  <a:moveTo>
                    <a:pt x="0" y="0"/>
                  </a:moveTo>
                  <a:lnTo>
                    <a:pt x="0" y="5988"/>
                  </a:lnTo>
                  <a:cubicBezTo>
                    <a:pt x="0" y="6779"/>
                    <a:pt x="669" y="7417"/>
                    <a:pt x="1459" y="7417"/>
                  </a:cubicBezTo>
                  <a:lnTo>
                    <a:pt x="23466" y="7417"/>
                  </a:lnTo>
                  <a:cubicBezTo>
                    <a:pt x="24256" y="7417"/>
                    <a:pt x="24894" y="6748"/>
                    <a:pt x="24894" y="5988"/>
                  </a:cubicBezTo>
                  <a:lnTo>
                    <a:pt x="24894" y="0"/>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5021875" y="2898100"/>
              <a:ext cx="622375" cy="77525"/>
            </a:xfrm>
            <a:custGeom>
              <a:avLst/>
              <a:gdLst/>
              <a:ahLst/>
              <a:cxnLst/>
              <a:rect l="l" t="t" r="r" b="b"/>
              <a:pathLst>
                <a:path w="24895" h="3101" extrusionOk="0">
                  <a:moveTo>
                    <a:pt x="1459" y="1"/>
                  </a:moveTo>
                  <a:cubicBezTo>
                    <a:pt x="669" y="1"/>
                    <a:pt x="0" y="639"/>
                    <a:pt x="0" y="1429"/>
                  </a:cubicBezTo>
                  <a:lnTo>
                    <a:pt x="0" y="3101"/>
                  </a:lnTo>
                  <a:lnTo>
                    <a:pt x="24894" y="3101"/>
                  </a:lnTo>
                  <a:lnTo>
                    <a:pt x="24894" y="1429"/>
                  </a:lnTo>
                  <a:cubicBezTo>
                    <a:pt x="24894" y="639"/>
                    <a:pt x="24256" y="1"/>
                    <a:pt x="23466" y="1"/>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5069750" y="2922425"/>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60"/>
                    <a:pt x="973" y="487"/>
                  </a:cubicBezTo>
                  <a:cubicBezTo>
                    <a:pt x="973" y="243"/>
                    <a:pt x="760" y="0"/>
                    <a:pt x="487" y="0"/>
                  </a:cubicBezTo>
                  <a:close/>
                </a:path>
              </a:pathLst>
            </a:custGeom>
            <a:solidFill>
              <a:srgbClr val="FFC3D0"/>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512292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91" y="0"/>
                    <a:pt x="487" y="0"/>
                  </a:cubicBezTo>
                  <a:close/>
                </a:path>
              </a:pathLst>
            </a:custGeom>
            <a:solidFill>
              <a:srgbClr val="F5D79B"/>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517687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61" y="0"/>
                    <a:pt x="487" y="0"/>
                  </a:cubicBezTo>
                  <a:close/>
                </a:path>
              </a:pathLst>
            </a:custGeom>
            <a:solidFill>
              <a:srgbClr val="6AEBE7"/>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accen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9"/>
          <p:cNvGrpSpPr/>
          <p:nvPr/>
        </p:nvGrpSpPr>
        <p:grpSpPr>
          <a:xfrm>
            <a:off x="922750" y="1354263"/>
            <a:ext cx="2686725" cy="2865525"/>
            <a:chOff x="526100" y="1669525"/>
            <a:chExt cx="2686725" cy="2865525"/>
          </a:xfrm>
        </p:grpSpPr>
        <p:sp>
          <p:nvSpPr>
            <p:cNvPr id="1111" name="Google Shape;1111;p49"/>
            <p:cNvSpPr/>
            <p:nvPr/>
          </p:nvSpPr>
          <p:spPr>
            <a:xfrm>
              <a:off x="2856400" y="16695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526100" y="42842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grpSp>
        <p:nvGrpSpPr>
          <p:cNvPr id="1117" name="Google Shape;1117;p50"/>
          <p:cNvGrpSpPr/>
          <p:nvPr/>
        </p:nvGrpSpPr>
        <p:grpSpPr>
          <a:xfrm>
            <a:off x="4684217" y="1593800"/>
            <a:ext cx="3509976" cy="2260736"/>
            <a:chOff x="4684217" y="1593800"/>
            <a:chExt cx="3509976" cy="2260736"/>
          </a:xfrm>
        </p:grpSpPr>
        <p:sp>
          <p:nvSpPr>
            <p:cNvPr id="1118" name="Google Shape;1118;p50"/>
            <p:cNvSpPr/>
            <p:nvPr/>
          </p:nvSpPr>
          <p:spPr>
            <a:xfrm>
              <a:off x="4684217" y="1593800"/>
              <a:ext cx="3509976" cy="2260736"/>
            </a:xfrm>
            <a:custGeom>
              <a:avLst/>
              <a:gdLst/>
              <a:ahLst/>
              <a:cxnLst/>
              <a:rect l="l" t="t" r="r" b="b"/>
              <a:pathLst>
                <a:path w="116234" h="74865" extrusionOk="0">
                  <a:moveTo>
                    <a:pt x="1885" y="0"/>
                  </a:moveTo>
                  <a:cubicBezTo>
                    <a:pt x="852" y="0"/>
                    <a:pt x="0" y="851"/>
                    <a:pt x="0" y="1854"/>
                  </a:cubicBezTo>
                  <a:lnTo>
                    <a:pt x="0" y="73010"/>
                  </a:lnTo>
                  <a:cubicBezTo>
                    <a:pt x="0" y="74013"/>
                    <a:pt x="852" y="74865"/>
                    <a:pt x="1885" y="74865"/>
                  </a:cubicBezTo>
                  <a:lnTo>
                    <a:pt x="114410" y="74865"/>
                  </a:lnTo>
                  <a:cubicBezTo>
                    <a:pt x="115443" y="74865"/>
                    <a:pt x="116234" y="74074"/>
                    <a:pt x="116234" y="73041"/>
                  </a:cubicBezTo>
                  <a:lnTo>
                    <a:pt x="116234" y="1854"/>
                  </a:lnTo>
                  <a:cubicBezTo>
                    <a:pt x="116234" y="851"/>
                    <a:pt x="115413" y="0"/>
                    <a:pt x="114380" y="0"/>
                  </a:cubicBezTo>
                  <a:close/>
                </a:path>
              </a:pathLst>
            </a:custGeom>
            <a:solidFill>
              <a:schemeClr val="lt1"/>
            </a:solidFill>
            <a:ln w="38100" cap="flat" cmpd="sng">
              <a:solidFill>
                <a:schemeClr val="lt1"/>
              </a:solidFill>
              <a:prstDash val="solid"/>
              <a:round/>
              <a:headEnd type="none" w="sm" len="sm"/>
              <a:tailEnd type="none" w="sm" len="sm"/>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0"/>
            <p:cNvSpPr/>
            <p:nvPr/>
          </p:nvSpPr>
          <p:spPr>
            <a:xfrm>
              <a:off x="4780325" y="1780925"/>
              <a:ext cx="3350600" cy="123971"/>
            </a:xfrm>
            <a:custGeom>
              <a:avLst/>
              <a:gdLst/>
              <a:ahLst/>
              <a:cxnLst/>
              <a:rect l="l" t="t" r="r" b="b"/>
              <a:pathLst>
                <a:path w="106082" h="4105" extrusionOk="0">
                  <a:moveTo>
                    <a:pt x="2037" y="0"/>
                  </a:moveTo>
                  <a:cubicBezTo>
                    <a:pt x="913" y="0"/>
                    <a:pt x="1" y="912"/>
                    <a:pt x="1" y="2037"/>
                  </a:cubicBezTo>
                  <a:cubicBezTo>
                    <a:pt x="1" y="3173"/>
                    <a:pt x="884" y="4104"/>
                    <a:pt x="1985" y="4104"/>
                  </a:cubicBezTo>
                  <a:cubicBezTo>
                    <a:pt x="2002" y="4104"/>
                    <a:pt x="2020" y="4104"/>
                    <a:pt x="2037" y="4103"/>
                  </a:cubicBezTo>
                  <a:lnTo>
                    <a:pt x="104015" y="4103"/>
                  </a:lnTo>
                  <a:cubicBezTo>
                    <a:pt x="105170" y="4103"/>
                    <a:pt x="106082" y="3192"/>
                    <a:pt x="106082" y="2037"/>
                  </a:cubicBezTo>
                  <a:cubicBezTo>
                    <a:pt x="106082" y="912"/>
                    <a:pt x="105170" y="0"/>
                    <a:pt x="104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0"/>
            <p:cNvSpPr/>
            <p:nvPr/>
          </p:nvSpPr>
          <p:spPr>
            <a:xfrm>
              <a:off x="4831061" y="1675481"/>
              <a:ext cx="57858" cy="57858"/>
            </a:xfrm>
            <a:custGeom>
              <a:avLst/>
              <a:gdLst/>
              <a:ahLst/>
              <a:cxnLst/>
              <a:rect l="l" t="t" r="r" b="b"/>
              <a:pathLst>
                <a:path w="1916" h="1916" extrusionOk="0">
                  <a:moveTo>
                    <a:pt x="973" y="0"/>
                  </a:moveTo>
                  <a:cubicBezTo>
                    <a:pt x="426" y="0"/>
                    <a:pt x="1" y="426"/>
                    <a:pt x="1" y="943"/>
                  </a:cubicBezTo>
                  <a:cubicBezTo>
                    <a:pt x="1" y="1490"/>
                    <a:pt x="426" y="1915"/>
                    <a:pt x="973" y="1915"/>
                  </a:cubicBezTo>
                  <a:cubicBezTo>
                    <a:pt x="1490" y="1915"/>
                    <a:pt x="1916" y="1490"/>
                    <a:pt x="1916" y="943"/>
                  </a:cubicBezTo>
                  <a:cubicBezTo>
                    <a:pt x="1916" y="456"/>
                    <a:pt x="1490" y="31"/>
                    <a:pt x="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0"/>
            <p:cNvSpPr/>
            <p:nvPr/>
          </p:nvSpPr>
          <p:spPr>
            <a:xfrm>
              <a:off x="4943965" y="1675481"/>
              <a:ext cx="56922" cy="57858"/>
            </a:xfrm>
            <a:custGeom>
              <a:avLst/>
              <a:gdLst/>
              <a:ahLst/>
              <a:cxnLst/>
              <a:rect l="l" t="t" r="r" b="b"/>
              <a:pathLst>
                <a:path w="1885" h="1916" extrusionOk="0">
                  <a:moveTo>
                    <a:pt x="943" y="0"/>
                  </a:moveTo>
                  <a:cubicBezTo>
                    <a:pt x="426" y="0"/>
                    <a:pt x="0" y="426"/>
                    <a:pt x="0" y="943"/>
                  </a:cubicBezTo>
                  <a:cubicBezTo>
                    <a:pt x="0" y="1490"/>
                    <a:pt x="426" y="1915"/>
                    <a:pt x="943" y="1915"/>
                  </a:cubicBezTo>
                  <a:cubicBezTo>
                    <a:pt x="1490" y="1915"/>
                    <a:pt x="1885" y="1490"/>
                    <a:pt x="1885" y="943"/>
                  </a:cubicBezTo>
                  <a:cubicBezTo>
                    <a:pt x="1885" y="456"/>
                    <a:pt x="1490" y="31"/>
                    <a:pt x="9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0"/>
            <p:cNvSpPr/>
            <p:nvPr/>
          </p:nvSpPr>
          <p:spPr>
            <a:xfrm>
              <a:off x="5057775" y="1675481"/>
              <a:ext cx="56952" cy="57858"/>
            </a:xfrm>
            <a:custGeom>
              <a:avLst/>
              <a:gdLst/>
              <a:ahLst/>
              <a:cxnLst/>
              <a:rect l="l" t="t" r="r" b="b"/>
              <a:pathLst>
                <a:path w="1886" h="1916" extrusionOk="0">
                  <a:moveTo>
                    <a:pt x="943" y="0"/>
                  </a:moveTo>
                  <a:cubicBezTo>
                    <a:pt x="396" y="0"/>
                    <a:pt x="1" y="426"/>
                    <a:pt x="1" y="943"/>
                  </a:cubicBezTo>
                  <a:cubicBezTo>
                    <a:pt x="1" y="1490"/>
                    <a:pt x="396" y="1915"/>
                    <a:pt x="943" y="1915"/>
                  </a:cubicBezTo>
                  <a:cubicBezTo>
                    <a:pt x="1460" y="1915"/>
                    <a:pt x="1885" y="1490"/>
                    <a:pt x="1885" y="943"/>
                  </a:cubicBezTo>
                  <a:cubicBezTo>
                    <a:pt x="1885" y="456"/>
                    <a:pt x="1460" y="31"/>
                    <a:pt x="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0"/>
            <p:cNvSpPr/>
            <p:nvPr/>
          </p:nvSpPr>
          <p:spPr>
            <a:xfrm>
              <a:off x="4852338" y="1826799"/>
              <a:ext cx="1426663" cy="34005"/>
            </a:xfrm>
            <a:custGeom>
              <a:avLst/>
              <a:gdLst/>
              <a:ahLst/>
              <a:cxnLst/>
              <a:rect l="l" t="t" r="r" b="b"/>
              <a:pathLst>
                <a:path w="45169" h="1126" extrusionOk="0">
                  <a:moveTo>
                    <a:pt x="578" y="1"/>
                  </a:moveTo>
                  <a:cubicBezTo>
                    <a:pt x="274" y="1"/>
                    <a:pt x="1" y="214"/>
                    <a:pt x="1" y="548"/>
                  </a:cubicBezTo>
                  <a:cubicBezTo>
                    <a:pt x="1" y="852"/>
                    <a:pt x="213" y="1125"/>
                    <a:pt x="578" y="1125"/>
                  </a:cubicBezTo>
                  <a:lnTo>
                    <a:pt x="44561" y="1125"/>
                  </a:lnTo>
                  <a:cubicBezTo>
                    <a:pt x="44895" y="1125"/>
                    <a:pt x="45169" y="852"/>
                    <a:pt x="45138" y="548"/>
                  </a:cubicBezTo>
                  <a:cubicBezTo>
                    <a:pt x="45138" y="244"/>
                    <a:pt x="44895" y="1"/>
                    <a:pt x="44561" y="1"/>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0"/>
            <p:cNvSpPr/>
            <p:nvPr/>
          </p:nvSpPr>
          <p:spPr>
            <a:xfrm>
              <a:off x="6373045" y="1826799"/>
              <a:ext cx="598125" cy="34005"/>
            </a:xfrm>
            <a:custGeom>
              <a:avLst/>
              <a:gdLst/>
              <a:ahLst/>
              <a:cxnLst/>
              <a:rect l="l" t="t" r="r" b="b"/>
              <a:pathLst>
                <a:path w="18937" h="1126" extrusionOk="0">
                  <a:moveTo>
                    <a:pt x="548" y="1"/>
                  </a:moveTo>
                  <a:cubicBezTo>
                    <a:pt x="244" y="1"/>
                    <a:pt x="0" y="214"/>
                    <a:pt x="0" y="548"/>
                  </a:cubicBezTo>
                  <a:cubicBezTo>
                    <a:pt x="0" y="852"/>
                    <a:pt x="213" y="1125"/>
                    <a:pt x="548" y="1125"/>
                  </a:cubicBezTo>
                  <a:lnTo>
                    <a:pt x="18329" y="1125"/>
                  </a:lnTo>
                  <a:cubicBezTo>
                    <a:pt x="18694" y="1125"/>
                    <a:pt x="18937" y="852"/>
                    <a:pt x="18907" y="548"/>
                  </a:cubicBezTo>
                  <a:cubicBezTo>
                    <a:pt x="18907" y="244"/>
                    <a:pt x="18694" y="1"/>
                    <a:pt x="18329" y="1"/>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50"/>
          <p:cNvGrpSpPr/>
          <p:nvPr/>
        </p:nvGrpSpPr>
        <p:grpSpPr>
          <a:xfrm>
            <a:off x="7718626" y="1238667"/>
            <a:ext cx="627083" cy="436814"/>
            <a:chOff x="5779976" y="1418876"/>
            <a:chExt cx="421200" cy="293400"/>
          </a:xfrm>
        </p:grpSpPr>
        <p:sp>
          <p:nvSpPr>
            <p:cNvPr id="1126" name="Google Shape;1126;p50"/>
            <p:cNvSpPr/>
            <p:nvPr/>
          </p:nvSpPr>
          <p:spPr>
            <a:xfrm>
              <a:off x="5779976" y="1418876"/>
              <a:ext cx="421200" cy="293400"/>
            </a:xfrm>
            <a:prstGeom prst="wedgeRoundRectCallout">
              <a:avLst>
                <a:gd name="adj1" fmla="val -17374"/>
                <a:gd name="adj2" fmla="val 73101"/>
                <a:gd name="adj3" fmla="val 0"/>
              </a:avLst>
            </a:prstGeom>
            <a:solidFill>
              <a:schemeClr val="accent5"/>
            </a:solidFill>
            <a:ln>
              <a:noFill/>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0"/>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accent6"/>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28" name="Google Shape;1128;p50"/>
          <p:cNvSpPr txBox="1">
            <a:spLocks noGrp="1"/>
          </p:cNvSpPr>
          <p:nvPr>
            <p:ph type="title"/>
          </p:nvPr>
        </p:nvSpPr>
        <p:spPr>
          <a:xfrm>
            <a:off x="726425" y="1404007"/>
            <a:ext cx="3558900" cy="162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A PICTURE ALWAYS REINFORCES THE CONCEPT</a:t>
            </a:r>
            <a:endParaRPr/>
          </a:p>
        </p:txBody>
      </p:sp>
      <p:sp>
        <p:nvSpPr>
          <p:cNvPr id="1129" name="Google Shape;1129;p50"/>
          <p:cNvSpPr txBox="1">
            <a:spLocks noGrp="1"/>
          </p:cNvSpPr>
          <p:nvPr>
            <p:ph type="subTitle" idx="1"/>
          </p:nvPr>
        </p:nvSpPr>
        <p:spPr>
          <a:xfrm>
            <a:off x="726425" y="3047207"/>
            <a:ext cx="2668200" cy="11532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Images reveal large amounts of data, so remember: use an image instead of a long text</a:t>
            </a:r>
            <a:endParaRPr/>
          </a:p>
        </p:txBody>
      </p:sp>
      <p:pic>
        <p:nvPicPr>
          <p:cNvPr id="1130" name="Google Shape;1130;p50"/>
          <p:cNvPicPr preferRelativeResize="0"/>
          <p:nvPr/>
        </p:nvPicPr>
        <p:blipFill rotWithShape="1">
          <a:blip r:embed="rId3">
            <a:alphaModFix/>
          </a:blip>
          <a:srcRect t="7695" b="147"/>
          <a:stretch/>
        </p:blipFill>
        <p:spPr>
          <a:xfrm>
            <a:off x="4788485" y="1938507"/>
            <a:ext cx="3350700" cy="1858800"/>
          </a:xfrm>
          <a:prstGeom prst="roundRect">
            <a:avLst>
              <a:gd name="adj" fmla="val 3418"/>
            </a:avLst>
          </a:prstGeom>
          <a:noFill/>
          <a:ln>
            <a:noFill/>
          </a:ln>
          <a:effectLst>
            <a:outerShdw blurRad="57150" dist="19050" dir="5400000" algn="bl" rotWithShape="0">
              <a:srgbClr val="5352EE">
                <a:alpha val="20000"/>
              </a:srgbClr>
            </a:outerShdw>
          </a:effectLst>
        </p:spPr>
      </p:pic>
      <p:grpSp>
        <p:nvGrpSpPr>
          <p:cNvPr id="1131" name="Google Shape;1131;p50"/>
          <p:cNvGrpSpPr/>
          <p:nvPr/>
        </p:nvGrpSpPr>
        <p:grpSpPr>
          <a:xfrm>
            <a:off x="4761668" y="3753478"/>
            <a:ext cx="615915" cy="616156"/>
            <a:chOff x="3375684" y="2512136"/>
            <a:chExt cx="767400" cy="767700"/>
          </a:xfrm>
        </p:grpSpPr>
        <p:sp>
          <p:nvSpPr>
            <p:cNvPr id="1132" name="Google Shape;1132;p50"/>
            <p:cNvSpPr/>
            <p:nvPr/>
          </p:nvSpPr>
          <p:spPr>
            <a:xfrm>
              <a:off x="3375684" y="2512136"/>
              <a:ext cx="767400" cy="767700"/>
            </a:xfrm>
            <a:prstGeom prst="ellipse">
              <a:avLst/>
            </a:prstGeom>
            <a:gradFill>
              <a:gsLst>
                <a:gs pos="0">
                  <a:schemeClr val="lt1"/>
                </a:gs>
                <a:gs pos="100000">
                  <a:srgbClr val="4EB3E4">
                    <a:alpha val="57647"/>
                  </a:srgbClr>
                </a:gs>
              </a:gsLst>
              <a:lin ang="5400012" scaled="0"/>
            </a:gradFill>
            <a:ln>
              <a:noFill/>
            </a:ln>
            <a:effectLst>
              <a:outerShdw blurRad="157163" dist="85725" dir="540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 name="Google Shape;1133;p50"/>
            <p:cNvGrpSpPr/>
            <p:nvPr/>
          </p:nvGrpSpPr>
          <p:grpSpPr>
            <a:xfrm>
              <a:off x="3531930" y="2668504"/>
              <a:ext cx="454894" cy="454955"/>
              <a:chOff x="7325238" y="1448084"/>
              <a:chExt cx="269999" cy="269987"/>
            </a:xfrm>
          </p:grpSpPr>
          <p:sp>
            <p:nvSpPr>
              <p:cNvPr id="1134" name="Google Shape;1134;p50"/>
              <p:cNvSpPr/>
              <p:nvPr/>
            </p:nvSpPr>
            <p:spPr>
              <a:xfrm>
                <a:off x="7325238" y="1448084"/>
                <a:ext cx="269999" cy="269987"/>
              </a:xfrm>
              <a:custGeom>
                <a:avLst/>
                <a:gdLst/>
                <a:ahLst/>
                <a:cxnLst/>
                <a:rect l="l" t="t" r="r" b="b"/>
                <a:pathLst>
                  <a:path w="22213" h="22212" extrusionOk="0">
                    <a:moveTo>
                      <a:pt x="11106" y="0"/>
                    </a:moveTo>
                    <a:cubicBezTo>
                      <a:pt x="4987" y="0"/>
                      <a:pt x="1" y="4986"/>
                      <a:pt x="1" y="11105"/>
                    </a:cubicBezTo>
                    <a:cubicBezTo>
                      <a:pt x="1" y="17242"/>
                      <a:pt x="4987" y="22212"/>
                      <a:pt x="11106" y="22212"/>
                    </a:cubicBezTo>
                    <a:cubicBezTo>
                      <a:pt x="17225" y="22212"/>
                      <a:pt x="22212" y="17242"/>
                      <a:pt x="22212" y="11105"/>
                    </a:cubicBezTo>
                    <a:cubicBezTo>
                      <a:pt x="22212" y="4986"/>
                      <a:pt x="17225" y="0"/>
                      <a:pt x="11106" y="0"/>
                    </a:cubicBezTo>
                    <a:close/>
                  </a:path>
                </a:pathLst>
              </a:custGeom>
              <a:solidFill>
                <a:schemeClr val="accent3"/>
              </a:solidFill>
              <a:ln>
                <a:noFill/>
              </a:ln>
              <a:effectLst>
                <a:outerShdw blurRad="57150"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a:off x="7412764" y="1486894"/>
                <a:ext cx="97191" cy="96195"/>
              </a:xfrm>
              <a:custGeom>
                <a:avLst/>
                <a:gdLst/>
                <a:ahLst/>
                <a:cxnLst/>
                <a:rect l="l" t="t" r="r" b="b"/>
                <a:pathLst>
                  <a:path w="7996" h="7914" extrusionOk="0">
                    <a:moveTo>
                      <a:pt x="4011" y="1"/>
                    </a:moveTo>
                    <a:cubicBezTo>
                      <a:pt x="1859" y="1"/>
                      <a:pt x="84" y="1730"/>
                      <a:pt x="51" y="3889"/>
                    </a:cubicBezTo>
                    <a:cubicBezTo>
                      <a:pt x="1" y="6070"/>
                      <a:pt x="1741" y="7879"/>
                      <a:pt x="3922" y="7912"/>
                    </a:cubicBezTo>
                    <a:cubicBezTo>
                      <a:pt x="3954" y="7913"/>
                      <a:pt x="3986" y="7913"/>
                      <a:pt x="4017" y="7913"/>
                    </a:cubicBezTo>
                    <a:cubicBezTo>
                      <a:pt x="6171" y="7913"/>
                      <a:pt x="7912" y="6191"/>
                      <a:pt x="7962" y="4042"/>
                    </a:cubicBezTo>
                    <a:cubicBezTo>
                      <a:pt x="7995" y="1861"/>
                      <a:pt x="6255" y="53"/>
                      <a:pt x="4074" y="1"/>
                    </a:cubicBezTo>
                    <a:cubicBezTo>
                      <a:pt x="4053" y="1"/>
                      <a:pt x="4032" y="1"/>
                      <a:pt x="4011" y="1"/>
                    </a:cubicBezTo>
                    <a:close/>
                  </a:path>
                </a:pathLst>
              </a:custGeom>
              <a:solidFill>
                <a:schemeClr val="lt1"/>
              </a:solidFill>
              <a:ln>
                <a:noFill/>
              </a:ln>
              <a:effectLst>
                <a:outerShdw blurRad="57150" dist="19050" dir="5400000" algn="bl" rotWithShape="0">
                  <a:srgbClr val="5352EE">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0"/>
              <p:cNvSpPr/>
              <p:nvPr/>
            </p:nvSpPr>
            <p:spPr>
              <a:xfrm>
                <a:off x="7366528" y="1603992"/>
                <a:ext cx="184732" cy="105676"/>
              </a:xfrm>
              <a:custGeom>
                <a:avLst/>
                <a:gdLst/>
                <a:ahLst/>
                <a:cxnLst/>
                <a:rect l="l" t="t" r="r" b="b"/>
                <a:pathLst>
                  <a:path w="15198" h="8694" extrusionOk="0">
                    <a:moveTo>
                      <a:pt x="7551" y="1"/>
                    </a:moveTo>
                    <a:cubicBezTo>
                      <a:pt x="4102" y="1"/>
                      <a:pt x="1150" y="2179"/>
                      <a:pt x="1" y="5243"/>
                    </a:cubicBezTo>
                    <a:cubicBezTo>
                      <a:pt x="1860" y="7305"/>
                      <a:pt x="4531" y="8641"/>
                      <a:pt x="7540" y="8691"/>
                    </a:cubicBezTo>
                    <a:cubicBezTo>
                      <a:pt x="7618" y="8693"/>
                      <a:pt x="7697" y="8694"/>
                      <a:pt x="7775" y="8694"/>
                    </a:cubicBezTo>
                    <a:cubicBezTo>
                      <a:pt x="10690" y="8694"/>
                      <a:pt x="13321" y="7473"/>
                      <a:pt x="15198" y="5531"/>
                    </a:cubicBezTo>
                    <a:cubicBezTo>
                      <a:pt x="14150" y="2369"/>
                      <a:pt x="11208" y="54"/>
                      <a:pt x="7709" y="3"/>
                    </a:cubicBezTo>
                    <a:cubicBezTo>
                      <a:pt x="7656" y="2"/>
                      <a:pt x="7603" y="1"/>
                      <a:pt x="7551" y="1"/>
                    </a:cubicBezTo>
                    <a:close/>
                  </a:path>
                </a:pathLst>
              </a:custGeom>
              <a:solidFill>
                <a:schemeClr val="lt1"/>
              </a:solidFill>
              <a:ln>
                <a:noFill/>
              </a:ln>
              <a:effectLst>
                <a:outerShdw blurRad="57150" dist="19050" dir="5400000" algn="bl" rotWithShape="0">
                  <a:srgbClr val="5352EE">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40"/>
        <p:cNvGrpSpPr/>
        <p:nvPr/>
      </p:nvGrpSpPr>
      <p:grpSpPr>
        <a:xfrm>
          <a:off x="0" y="0"/>
          <a:ext cx="0" cy="0"/>
          <a:chOff x="0" y="0"/>
          <a:chExt cx="0" cy="0"/>
        </a:xfrm>
      </p:grpSpPr>
      <p:sp>
        <p:nvSpPr>
          <p:cNvPr id="1141" name="Google Shape;1141;p51"/>
          <p:cNvSpPr/>
          <p:nvPr/>
        </p:nvSpPr>
        <p:spPr>
          <a:xfrm>
            <a:off x="1670589" y="3448561"/>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1"/>
          <p:cNvSpPr/>
          <p:nvPr/>
        </p:nvSpPr>
        <p:spPr>
          <a:xfrm>
            <a:off x="1670589" y="1861917"/>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1"/>
          <p:cNvSpPr/>
          <p:nvPr/>
        </p:nvSpPr>
        <p:spPr>
          <a:xfrm>
            <a:off x="5177839" y="1861917"/>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1"/>
          <p:cNvSpPr/>
          <p:nvPr/>
        </p:nvSpPr>
        <p:spPr>
          <a:xfrm>
            <a:off x="5177839" y="3448561"/>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1"/>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SWOT ANALYSIS</a:t>
            </a:r>
            <a:endParaRPr/>
          </a:p>
        </p:txBody>
      </p:sp>
      <p:sp>
        <p:nvSpPr>
          <p:cNvPr id="1146" name="Google Shape;1146;p51"/>
          <p:cNvSpPr txBox="1">
            <a:spLocks noGrp="1"/>
          </p:cNvSpPr>
          <p:nvPr>
            <p:ph type="title" idx="2"/>
          </p:nvPr>
        </p:nvSpPr>
        <p:spPr>
          <a:xfrm>
            <a:off x="1691745" y="1903017"/>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STRENGTHS</a:t>
            </a:r>
            <a:endParaRPr/>
          </a:p>
        </p:txBody>
      </p:sp>
      <p:sp>
        <p:nvSpPr>
          <p:cNvPr id="1147" name="Google Shape;1147;p51"/>
          <p:cNvSpPr txBox="1">
            <a:spLocks noGrp="1"/>
          </p:cNvSpPr>
          <p:nvPr>
            <p:ph type="subTitle" idx="1"/>
          </p:nvPr>
        </p:nvSpPr>
        <p:spPr>
          <a:xfrm>
            <a:off x="1691745" y="2269375"/>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p:txBody>
      </p:sp>
      <p:sp>
        <p:nvSpPr>
          <p:cNvPr id="1148" name="Google Shape;1148;p51"/>
          <p:cNvSpPr txBox="1">
            <a:spLocks noGrp="1"/>
          </p:cNvSpPr>
          <p:nvPr>
            <p:ph type="title" idx="3"/>
          </p:nvPr>
        </p:nvSpPr>
        <p:spPr>
          <a:xfrm>
            <a:off x="5198995" y="1903017"/>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WEAKNESSES</a:t>
            </a:r>
            <a:endParaRPr/>
          </a:p>
        </p:txBody>
      </p:sp>
      <p:sp>
        <p:nvSpPr>
          <p:cNvPr id="1149" name="Google Shape;1149;p51"/>
          <p:cNvSpPr txBox="1">
            <a:spLocks noGrp="1"/>
          </p:cNvSpPr>
          <p:nvPr>
            <p:ph type="subTitle" idx="4"/>
          </p:nvPr>
        </p:nvSpPr>
        <p:spPr>
          <a:xfrm>
            <a:off x="5198995" y="2269375"/>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Despite being red, Mars is a cold place</a:t>
            </a:r>
            <a:endParaRPr/>
          </a:p>
        </p:txBody>
      </p:sp>
      <p:sp>
        <p:nvSpPr>
          <p:cNvPr id="1150" name="Google Shape;1150;p51"/>
          <p:cNvSpPr txBox="1">
            <a:spLocks noGrp="1"/>
          </p:cNvSpPr>
          <p:nvPr>
            <p:ph type="title" idx="5"/>
          </p:nvPr>
        </p:nvSpPr>
        <p:spPr>
          <a:xfrm>
            <a:off x="1691745" y="3487204"/>
            <a:ext cx="2256900" cy="2607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OPPORTUNITIES</a:t>
            </a:r>
            <a:endParaRPr/>
          </a:p>
        </p:txBody>
      </p:sp>
      <p:sp>
        <p:nvSpPr>
          <p:cNvPr id="1151" name="Google Shape;1151;p51"/>
          <p:cNvSpPr txBox="1">
            <a:spLocks noGrp="1"/>
          </p:cNvSpPr>
          <p:nvPr>
            <p:ph type="subTitle" idx="6"/>
          </p:nvPr>
        </p:nvSpPr>
        <p:spPr>
          <a:xfrm>
            <a:off x="1691745" y="3855175"/>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Jupiter is the biggest planet of them all</a:t>
            </a:r>
            <a:endParaRPr/>
          </a:p>
        </p:txBody>
      </p:sp>
      <p:sp>
        <p:nvSpPr>
          <p:cNvPr id="1152" name="Google Shape;1152;p51"/>
          <p:cNvSpPr txBox="1">
            <a:spLocks noGrp="1"/>
          </p:cNvSpPr>
          <p:nvPr>
            <p:ph type="title" idx="7"/>
          </p:nvPr>
        </p:nvSpPr>
        <p:spPr>
          <a:xfrm>
            <a:off x="5198995" y="3487204"/>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THREATS</a:t>
            </a:r>
            <a:endParaRPr/>
          </a:p>
        </p:txBody>
      </p:sp>
      <p:sp>
        <p:nvSpPr>
          <p:cNvPr id="1153" name="Google Shape;1153;p51"/>
          <p:cNvSpPr txBox="1">
            <a:spLocks noGrp="1"/>
          </p:cNvSpPr>
          <p:nvPr>
            <p:ph type="subTitle" idx="8"/>
          </p:nvPr>
        </p:nvSpPr>
        <p:spPr>
          <a:xfrm>
            <a:off x="5198995" y="3855175"/>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Saturn is composed of hydrogen and helium</a:t>
            </a:r>
            <a:endParaRPr/>
          </a:p>
        </p:txBody>
      </p:sp>
      <p:grpSp>
        <p:nvGrpSpPr>
          <p:cNvPr id="1154" name="Google Shape;1154;p51"/>
          <p:cNvGrpSpPr/>
          <p:nvPr/>
        </p:nvGrpSpPr>
        <p:grpSpPr>
          <a:xfrm>
            <a:off x="2643766" y="1418720"/>
            <a:ext cx="352857" cy="347301"/>
            <a:chOff x="2404875" y="3592725"/>
            <a:chExt cx="298525" cy="293825"/>
          </a:xfrm>
        </p:grpSpPr>
        <p:sp>
          <p:nvSpPr>
            <p:cNvPr id="1155" name="Google Shape;1155;p5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51"/>
          <p:cNvGrpSpPr/>
          <p:nvPr/>
        </p:nvGrpSpPr>
        <p:grpSpPr>
          <a:xfrm>
            <a:off x="6151474" y="1415026"/>
            <a:ext cx="351940" cy="350995"/>
            <a:chOff x="944600" y="3981825"/>
            <a:chExt cx="297750" cy="296950"/>
          </a:xfrm>
        </p:grpSpPr>
        <p:sp>
          <p:nvSpPr>
            <p:cNvPr id="1159" name="Google Shape;1159;p5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51"/>
          <p:cNvGrpSpPr/>
          <p:nvPr/>
        </p:nvGrpSpPr>
        <p:grpSpPr>
          <a:xfrm>
            <a:off x="2648878" y="3095472"/>
            <a:ext cx="342632" cy="226264"/>
            <a:chOff x="5358450" y="4015675"/>
            <a:chExt cx="289875" cy="191425"/>
          </a:xfrm>
        </p:grpSpPr>
        <p:sp>
          <p:nvSpPr>
            <p:cNvPr id="1164" name="Google Shape;1164;p5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51"/>
          <p:cNvGrpSpPr/>
          <p:nvPr/>
        </p:nvGrpSpPr>
        <p:grpSpPr>
          <a:xfrm>
            <a:off x="6152405" y="3059232"/>
            <a:ext cx="350079" cy="285837"/>
            <a:chOff x="3860400" y="3254050"/>
            <a:chExt cx="296175" cy="241825"/>
          </a:xfrm>
        </p:grpSpPr>
        <p:sp>
          <p:nvSpPr>
            <p:cNvPr id="1169" name="Google Shape;1169;p5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51"/>
          <p:cNvGrpSpPr/>
          <p:nvPr/>
        </p:nvGrpSpPr>
        <p:grpSpPr>
          <a:xfrm>
            <a:off x="902825" y="1521400"/>
            <a:ext cx="7411200" cy="2782025"/>
            <a:chOff x="2856400" y="1669525"/>
            <a:chExt cx="7411200" cy="2782025"/>
          </a:xfrm>
        </p:grpSpPr>
        <p:sp>
          <p:nvSpPr>
            <p:cNvPr id="1177" name="Google Shape;1177;p51"/>
            <p:cNvSpPr/>
            <p:nvPr/>
          </p:nvSpPr>
          <p:spPr>
            <a:xfrm>
              <a:off x="2856400" y="16695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1"/>
            <p:cNvSpPr/>
            <p:nvPr/>
          </p:nvSpPr>
          <p:spPr>
            <a:xfrm>
              <a:off x="10016825" y="42007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2"/>
        <p:cNvGrpSpPr/>
        <p:nvPr/>
      </p:nvGrpSpPr>
      <p:grpSpPr>
        <a:xfrm>
          <a:off x="0" y="0"/>
          <a:ext cx="0" cy="0"/>
          <a:chOff x="0" y="0"/>
          <a:chExt cx="0" cy="0"/>
        </a:xfrm>
      </p:grpSpPr>
      <p:grpSp>
        <p:nvGrpSpPr>
          <p:cNvPr id="1183" name="Google Shape;1183;p52"/>
          <p:cNvGrpSpPr/>
          <p:nvPr/>
        </p:nvGrpSpPr>
        <p:grpSpPr>
          <a:xfrm>
            <a:off x="761550" y="3820025"/>
            <a:ext cx="7469793" cy="637675"/>
            <a:chOff x="2856400" y="3956000"/>
            <a:chExt cx="7469793" cy="637675"/>
          </a:xfrm>
        </p:grpSpPr>
        <p:sp>
          <p:nvSpPr>
            <p:cNvPr id="1184" name="Google Shape;1184;p52"/>
            <p:cNvSpPr/>
            <p:nvPr/>
          </p:nvSpPr>
          <p:spPr>
            <a:xfrm>
              <a:off x="10150475" y="3956000"/>
              <a:ext cx="175718" cy="1753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2"/>
            <p:cNvSpPr/>
            <p:nvPr/>
          </p:nvSpPr>
          <p:spPr>
            <a:xfrm>
              <a:off x="2856400" y="43429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 name="Google Shape;1186;p52"/>
          <p:cNvSpPr/>
          <p:nvPr/>
        </p:nvSpPr>
        <p:spPr>
          <a:xfrm>
            <a:off x="1089937" y="170872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2"/>
          <p:cNvSpPr/>
          <p:nvPr/>
        </p:nvSpPr>
        <p:spPr>
          <a:xfrm>
            <a:off x="1089937" y="304022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2"/>
          <p:cNvSpPr/>
          <p:nvPr/>
        </p:nvSpPr>
        <p:spPr>
          <a:xfrm>
            <a:off x="6102512" y="170872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2"/>
          <p:cNvSpPr/>
          <p:nvPr/>
        </p:nvSpPr>
        <p:spPr>
          <a:xfrm>
            <a:off x="6102512" y="304022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2"/>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 OVERVIEW</a:t>
            </a:r>
            <a:endParaRPr/>
          </a:p>
        </p:txBody>
      </p:sp>
      <p:sp>
        <p:nvSpPr>
          <p:cNvPr id="1191" name="Google Shape;1191;p52"/>
          <p:cNvSpPr txBox="1"/>
          <p:nvPr/>
        </p:nvSpPr>
        <p:spPr>
          <a:xfrm>
            <a:off x="1271354" y="1708725"/>
            <a:ext cx="15939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USERNAME</a:t>
            </a:r>
            <a:endParaRPr sz="1800" b="1">
              <a:solidFill>
                <a:schemeClr val="lt1"/>
              </a:solidFill>
              <a:latin typeface="Orbitron"/>
              <a:ea typeface="Orbitron"/>
              <a:cs typeface="Orbitron"/>
              <a:sym typeface="Orbitron"/>
            </a:endParaRPr>
          </a:p>
        </p:txBody>
      </p:sp>
      <p:sp>
        <p:nvSpPr>
          <p:cNvPr id="1192" name="Google Shape;1192;p52"/>
          <p:cNvSpPr txBox="1"/>
          <p:nvPr/>
        </p:nvSpPr>
        <p:spPr>
          <a:xfrm>
            <a:off x="1335787" y="2124403"/>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Mars is a very cold place</a:t>
            </a:r>
            <a:endParaRPr>
              <a:solidFill>
                <a:schemeClr val="dk1"/>
              </a:solidFill>
              <a:latin typeface="Quicksand"/>
              <a:ea typeface="Quicksand"/>
              <a:cs typeface="Quicksand"/>
              <a:sym typeface="Quicksand"/>
            </a:endParaRPr>
          </a:p>
        </p:txBody>
      </p:sp>
      <p:sp>
        <p:nvSpPr>
          <p:cNvPr id="1193" name="Google Shape;1193;p52"/>
          <p:cNvSpPr txBox="1"/>
          <p:nvPr/>
        </p:nvSpPr>
        <p:spPr>
          <a:xfrm>
            <a:off x="1335775" y="3040225"/>
            <a:ext cx="1460700" cy="3381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VIDEO</a:t>
            </a:r>
            <a:endParaRPr sz="1800" b="1">
              <a:solidFill>
                <a:schemeClr val="lt1"/>
              </a:solidFill>
              <a:latin typeface="Orbitron"/>
              <a:ea typeface="Orbitron"/>
              <a:cs typeface="Orbitron"/>
              <a:sym typeface="Orbitron"/>
            </a:endParaRPr>
          </a:p>
        </p:txBody>
      </p:sp>
      <p:sp>
        <p:nvSpPr>
          <p:cNvPr id="1194" name="Google Shape;1194;p52"/>
          <p:cNvSpPr txBox="1"/>
          <p:nvPr/>
        </p:nvSpPr>
        <p:spPr>
          <a:xfrm>
            <a:off x="1335787" y="3455992"/>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Jupiter is the biggest planet</a:t>
            </a:r>
            <a:endParaRPr>
              <a:solidFill>
                <a:schemeClr val="dk1"/>
              </a:solidFill>
              <a:latin typeface="Quicksand"/>
              <a:ea typeface="Quicksand"/>
              <a:cs typeface="Quicksand"/>
              <a:sym typeface="Quicksand"/>
            </a:endParaRPr>
          </a:p>
        </p:txBody>
      </p:sp>
      <p:sp>
        <p:nvSpPr>
          <p:cNvPr id="1195" name="Google Shape;1195;p52"/>
          <p:cNvSpPr txBox="1"/>
          <p:nvPr/>
        </p:nvSpPr>
        <p:spPr>
          <a:xfrm>
            <a:off x="6348350" y="1708725"/>
            <a:ext cx="14607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NEWS</a:t>
            </a:r>
            <a:endParaRPr sz="1800" b="1">
              <a:solidFill>
                <a:schemeClr val="lt1"/>
              </a:solidFill>
              <a:latin typeface="Orbitron"/>
              <a:ea typeface="Orbitron"/>
              <a:cs typeface="Orbitron"/>
              <a:sym typeface="Orbitron"/>
            </a:endParaRPr>
          </a:p>
        </p:txBody>
      </p:sp>
      <p:sp>
        <p:nvSpPr>
          <p:cNvPr id="1196" name="Google Shape;1196;p52"/>
          <p:cNvSpPr txBox="1"/>
          <p:nvPr/>
        </p:nvSpPr>
        <p:spPr>
          <a:xfrm>
            <a:off x="6348362" y="2124403"/>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Mercury is the smallest planet</a:t>
            </a:r>
            <a:endParaRPr>
              <a:solidFill>
                <a:schemeClr val="dk1"/>
              </a:solidFill>
              <a:latin typeface="Quicksand"/>
              <a:ea typeface="Quicksand"/>
              <a:cs typeface="Quicksand"/>
              <a:sym typeface="Quicksand"/>
            </a:endParaRPr>
          </a:p>
        </p:txBody>
      </p:sp>
      <p:sp>
        <p:nvSpPr>
          <p:cNvPr id="1197" name="Google Shape;1197;p52"/>
          <p:cNvSpPr txBox="1"/>
          <p:nvPr/>
        </p:nvSpPr>
        <p:spPr>
          <a:xfrm>
            <a:off x="6348350" y="3040225"/>
            <a:ext cx="1460700" cy="3381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MENU</a:t>
            </a:r>
            <a:endParaRPr sz="1800" b="1">
              <a:solidFill>
                <a:schemeClr val="lt1"/>
              </a:solidFill>
              <a:latin typeface="Orbitron"/>
              <a:ea typeface="Orbitron"/>
              <a:cs typeface="Orbitron"/>
              <a:sym typeface="Orbitron"/>
            </a:endParaRPr>
          </a:p>
        </p:txBody>
      </p:sp>
      <p:sp>
        <p:nvSpPr>
          <p:cNvPr id="1198" name="Google Shape;1198;p52"/>
          <p:cNvSpPr txBox="1"/>
          <p:nvPr/>
        </p:nvSpPr>
        <p:spPr>
          <a:xfrm>
            <a:off x="6348362" y="3455992"/>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Saturn is the ringed planet</a:t>
            </a:r>
            <a:endParaRPr>
              <a:solidFill>
                <a:schemeClr val="dk1"/>
              </a:solidFill>
              <a:latin typeface="Quicksand"/>
              <a:ea typeface="Quicksand"/>
              <a:cs typeface="Quicksand"/>
              <a:sym typeface="Quicksand"/>
            </a:endParaRPr>
          </a:p>
        </p:txBody>
      </p:sp>
      <p:grpSp>
        <p:nvGrpSpPr>
          <p:cNvPr id="1199" name="Google Shape;1199;p52"/>
          <p:cNvGrpSpPr/>
          <p:nvPr/>
        </p:nvGrpSpPr>
        <p:grpSpPr>
          <a:xfrm>
            <a:off x="3842038" y="1418445"/>
            <a:ext cx="1460701" cy="2954571"/>
            <a:chOff x="3842038" y="1418445"/>
            <a:chExt cx="1460701" cy="2954571"/>
          </a:xfrm>
        </p:grpSpPr>
        <p:sp>
          <p:nvSpPr>
            <p:cNvPr id="1200" name="Google Shape;1200;p52"/>
            <p:cNvSpPr/>
            <p:nvPr/>
          </p:nvSpPr>
          <p:spPr>
            <a:xfrm>
              <a:off x="3842038" y="1418445"/>
              <a:ext cx="1460701" cy="2954571"/>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2"/>
            <p:cNvSpPr/>
            <p:nvPr/>
          </p:nvSpPr>
          <p:spPr>
            <a:xfrm>
              <a:off x="3872255" y="2339329"/>
              <a:ext cx="1400294" cy="1993468"/>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2"/>
            <p:cNvSpPr/>
            <p:nvPr/>
          </p:nvSpPr>
          <p:spPr>
            <a:xfrm>
              <a:off x="3872242" y="1459590"/>
              <a:ext cx="1400294" cy="207421"/>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 name="Google Shape;1203;p52"/>
            <p:cNvGrpSpPr/>
            <p:nvPr/>
          </p:nvGrpSpPr>
          <p:grpSpPr>
            <a:xfrm>
              <a:off x="3872255" y="1665227"/>
              <a:ext cx="1400294" cy="674102"/>
              <a:chOff x="3871800" y="1665227"/>
              <a:chExt cx="1400294" cy="674102"/>
            </a:xfrm>
          </p:grpSpPr>
          <p:sp>
            <p:nvSpPr>
              <p:cNvPr id="1204" name="Google Shape;1204;p52"/>
              <p:cNvSpPr/>
              <p:nvPr/>
            </p:nvSpPr>
            <p:spPr>
              <a:xfrm>
                <a:off x="3871800" y="1665227"/>
                <a:ext cx="1400294" cy="674102"/>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2"/>
              <p:cNvSpPr/>
              <p:nvPr/>
            </p:nvSpPr>
            <p:spPr>
              <a:xfrm>
                <a:off x="3983904" y="1784897"/>
                <a:ext cx="338622" cy="338113"/>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2"/>
              <p:cNvSpPr/>
              <p:nvPr/>
            </p:nvSpPr>
            <p:spPr>
              <a:xfrm>
                <a:off x="4086786" y="1833084"/>
                <a:ext cx="133362" cy="121204"/>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2"/>
              <p:cNvSpPr/>
              <p:nvPr/>
            </p:nvSpPr>
            <p:spPr>
              <a:xfrm>
                <a:off x="4037349" y="1979667"/>
                <a:ext cx="232238" cy="132853"/>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2"/>
              <p:cNvSpPr/>
              <p:nvPr/>
            </p:nvSpPr>
            <p:spPr>
              <a:xfrm>
                <a:off x="4461224" y="1883910"/>
                <a:ext cx="468224" cy="39417"/>
              </a:xfrm>
              <a:custGeom>
                <a:avLst/>
                <a:gdLst/>
                <a:ahLst/>
                <a:cxnLst/>
                <a:rect l="l" t="t" r="r" b="b"/>
                <a:pathLst>
                  <a:path w="16262" h="1369" extrusionOk="0">
                    <a:moveTo>
                      <a:pt x="699" y="1"/>
                    </a:moveTo>
                    <a:cubicBezTo>
                      <a:pt x="304" y="1"/>
                      <a:pt x="0" y="305"/>
                      <a:pt x="0" y="670"/>
                    </a:cubicBezTo>
                    <a:cubicBezTo>
                      <a:pt x="0" y="1065"/>
                      <a:pt x="304" y="1369"/>
                      <a:pt x="699" y="1369"/>
                    </a:cubicBezTo>
                    <a:lnTo>
                      <a:pt x="15593" y="1369"/>
                    </a:lnTo>
                    <a:cubicBezTo>
                      <a:pt x="15958" y="1369"/>
                      <a:pt x="16262" y="1065"/>
                      <a:pt x="16262" y="670"/>
                    </a:cubicBezTo>
                    <a:cubicBezTo>
                      <a:pt x="16262" y="305"/>
                      <a:pt x="15958" y="1"/>
                      <a:pt x="15563"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2"/>
              <p:cNvSpPr/>
              <p:nvPr/>
            </p:nvSpPr>
            <p:spPr>
              <a:xfrm>
                <a:off x="4461224" y="1983678"/>
                <a:ext cx="280093" cy="40310"/>
              </a:xfrm>
              <a:custGeom>
                <a:avLst/>
                <a:gdLst/>
                <a:ahLst/>
                <a:cxnLst/>
                <a:rect l="l" t="t" r="r" b="b"/>
                <a:pathLst>
                  <a:path w="9728" h="1400" extrusionOk="0">
                    <a:moveTo>
                      <a:pt x="670" y="1"/>
                    </a:moveTo>
                    <a:cubicBezTo>
                      <a:pt x="305" y="1"/>
                      <a:pt x="1" y="335"/>
                      <a:pt x="1" y="700"/>
                    </a:cubicBezTo>
                    <a:cubicBezTo>
                      <a:pt x="1" y="1095"/>
                      <a:pt x="305" y="1399"/>
                      <a:pt x="670" y="1399"/>
                    </a:cubicBezTo>
                    <a:lnTo>
                      <a:pt x="9028" y="1399"/>
                    </a:lnTo>
                    <a:cubicBezTo>
                      <a:pt x="9424" y="1399"/>
                      <a:pt x="9728" y="1095"/>
                      <a:pt x="9728" y="700"/>
                    </a:cubicBezTo>
                    <a:cubicBezTo>
                      <a:pt x="9728" y="335"/>
                      <a:pt x="9424" y="1"/>
                      <a:pt x="9028"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52"/>
            <p:cNvGrpSpPr/>
            <p:nvPr/>
          </p:nvGrpSpPr>
          <p:grpSpPr>
            <a:xfrm>
              <a:off x="3947224" y="2450182"/>
              <a:ext cx="1250356" cy="572711"/>
              <a:chOff x="3946638" y="2450182"/>
              <a:chExt cx="1250356" cy="572711"/>
            </a:xfrm>
          </p:grpSpPr>
          <p:grpSp>
            <p:nvGrpSpPr>
              <p:cNvPr id="1211" name="Google Shape;1211;p52"/>
              <p:cNvGrpSpPr/>
              <p:nvPr/>
            </p:nvGrpSpPr>
            <p:grpSpPr>
              <a:xfrm>
                <a:off x="3946638" y="2450182"/>
                <a:ext cx="572731" cy="572711"/>
                <a:chOff x="3169259" y="4128125"/>
                <a:chExt cx="468223" cy="468207"/>
              </a:xfrm>
            </p:grpSpPr>
            <p:sp>
              <p:nvSpPr>
                <p:cNvPr id="1212" name="Google Shape;1212;p52"/>
                <p:cNvSpPr/>
                <p:nvPr/>
              </p:nvSpPr>
              <p:spPr>
                <a:xfrm>
                  <a:off x="3169259" y="4128125"/>
                  <a:ext cx="468223" cy="468207"/>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chemeClr val="lt2"/>
                    </a:gs>
                  </a:gsLst>
                  <a:lin ang="5400012"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 name="Google Shape;1213;p52"/>
                <p:cNvGrpSpPr/>
                <p:nvPr/>
              </p:nvGrpSpPr>
              <p:grpSpPr>
                <a:xfrm rot="10800000">
                  <a:off x="3197403" y="4206377"/>
                  <a:ext cx="416424" cy="228450"/>
                  <a:chOff x="5092913" y="4207125"/>
                  <a:chExt cx="779675" cy="189224"/>
                </a:xfrm>
              </p:grpSpPr>
              <p:sp>
                <p:nvSpPr>
                  <p:cNvPr id="1214" name="Google Shape;1214;p52"/>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a:off x="5092919" y="4365952"/>
                    <a:ext cx="489052" cy="30397"/>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 name="Google Shape;1217;p52"/>
                <p:cNvSpPr/>
                <p:nvPr/>
              </p:nvSpPr>
              <p:spPr>
                <a:xfrm rot="10800000">
                  <a:off x="3197236" y="4495710"/>
                  <a:ext cx="416424" cy="36732"/>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a:off x="3205475" y="4163700"/>
                  <a:ext cx="122191" cy="121221"/>
                </a:xfrm>
                <a:custGeom>
                  <a:avLst/>
                  <a:gdLst/>
                  <a:ahLst/>
                  <a:cxnLst/>
                  <a:rect l="l" t="t" r="r" b="b"/>
                  <a:pathLst>
                    <a:path w="3587" h="3558" extrusionOk="0">
                      <a:moveTo>
                        <a:pt x="0" y="1"/>
                      </a:moveTo>
                      <a:lnTo>
                        <a:pt x="0" y="3557"/>
                      </a:lnTo>
                      <a:lnTo>
                        <a:pt x="3587" y="3557"/>
                      </a:lnTo>
                      <a:lnTo>
                        <a:pt x="3587" y="1"/>
                      </a:lnTo>
                      <a:close/>
                    </a:path>
                  </a:pathLst>
                </a:custGeom>
                <a:gradFill>
                  <a:gsLst>
                    <a:gs pos="0">
                      <a:srgbClr val="FEE1E7"/>
                    </a:gs>
                    <a:gs pos="100000">
                      <a:srgbClr val="F7658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52"/>
              <p:cNvGrpSpPr/>
              <p:nvPr/>
            </p:nvGrpSpPr>
            <p:grpSpPr>
              <a:xfrm>
                <a:off x="4624263" y="2450182"/>
                <a:ext cx="572731" cy="572711"/>
                <a:chOff x="3169259" y="4128125"/>
                <a:chExt cx="468223" cy="468207"/>
              </a:xfrm>
            </p:grpSpPr>
            <p:sp>
              <p:nvSpPr>
                <p:cNvPr id="1220" name="Google Shape;1220;p52"/>
                <p:cNvSpPr/>
                <p:nvPr/>
              </p:nvSpPr>
              <p:spPr>
                <a:xfrm>
                  <a:off x="3169259" y="4128125"/>
                  <a:ext cx="468223" cy="468207"/>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chemeClr val="lt2"/>
                    </a:gs>
                  </a:gsLst>
                  <a:lin ang="5400012"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 name="Google Shape;1221;p52"/>
                <p:cNvGrpSpPr/>
                <p:nvPr/>
              </p:nvGrpSpPr>
              <p:grpSpPr>
                <a:xfrm rot="10800000">
                  <a:off x="3197403" y="4206377"/>
                  <a:ext cx="416424" cy="228450"/>
                  <a:chOff x="5092913" y="4207125"/>
                  <a:chExt cx="779675" cy="189224"/>
                </a:xfrm>
              </p:grpSpPr>
              <p:sp>
                <p:nvSpPr>
                  <p:cNvPr id="1222" name="Google Shape;1222;p52"/>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2"/>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2"/>
                  <p:cNvSpPr/>
                  <p:nvPr/>
                </p:nvSpPr>
                <p:spPr>
                  <a:xfrm>
                    <a:off x="5092919" y="4365952"/>
                    <a:ext cx="489052" cy="30397"/>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 name="Google Shape;1225;p52"/>
                <p:cNvSpPr/>
                <p:nvPr/>
              </p:nvSpPr>
              <p:spPr>
                <a:xfrm rot="10800000">
                  <a:off x="3197236" y="4495710"/>
                  <a:ext cx="416424" cy="36732"/>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2"/>
                <p:cNvSpPr/>
                <p:nvPr/>
              </p:nvSpPr>
              <p:spPr>
                <a:xfrm>
                  <a:off x="3205475" y="4163700"/>
                  <a:ext cx="122191" cy="121221"/>
                </a:xfrm>
                <a:custGeom>
                  <a:avLst/>
                  <a:gdLst/>
                  <a:ahLst/>
                  <a:cxnLst/>
                  <a:rect l="l" t="t" r="r" b="b"/>
                  <a:pathLst>
                    <a:path w="3587" h="3558" extrusionOk="0">
                      <a:moveTo>
                        <a:pt x="0" y="1"/>
                      </a:moveTo>
                      <a:lnTo>
                        <a:pt x="0" y="3557"/>
                      </a:lnTo>
                      <a:lnTo>
                        <a:pt x="3587" y="3557"/>
                      </a:lnTo>
                      <a:lnTo>
                        <a:pt x="3587" y="1"/>
                      </a:lnTo>
                      <a:close/>
                    </a:path>
                  </a:pathLst>
                </a:custGeom>
                <a:gradFill>
                  <a:gsLst>
                    <a:gs pos="0">
                      <a:srgbClr val="FEE1E7"/>
                    </a:gs>
                    <a:gs pos="100000">
                      <a:srgbClr val="F7658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7" name="Google Shape;1227;p52"/>
            <p:cNvGrpSpPr/>
            <p:nvPr/>
          </p:nvGrpSpPr>
          <p:grpSpPr>
            <a:xfrm>
              <a:off x="3940559" y="3072950"/>
              <a:ext cx="1263687" cy="691367"/>
              <a:chOff x="3933325" y="3072950"/>
              <a:chExt cx="1263687" cy="691367"/>
            </a:xfrm>
          </p:grpSpPr>
          <p:sp>
            <p:nvSpPr>
              <p:cNvPr id="1228" name="Google Shape;1228;p52"/>
              <p:cNvSpPr/>
              <p:nvPr/>
            </p:nvSpPr>
            <p:spPr>
              <a:xfrm>
                <a:off x="3933325" y="3072950"/>
                <a:ext cx="1263687" cy="691367"/>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gradFill>
                <a:gsLst>
                  <a:gs pos="0">
                    <a:srgbClr val="66BEE9">
                      <a:alpha val="34509"/>
                    </a:srgbClr>
                  </a:gs>
                  <a:gs pos="100000">
                    <a:srgbClr val="4EB3E4">
                      <a:alpha val="57647"/>
                    </a:srgbClr>
                  </a:gs>
                </a:gsLst>
                <a:lin ang="5400012" scaled="0"/>
              </a:gra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2"/>
              <p:cNvSpPr/>
              <p:nvPr/>
            </p:nvSpPr>
            <p:spPr>
              <a:xfrm>
                <a:off x="3999600" y="3133752"/>
                <a:ext cx="1116558" cy="454457"/>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2"/>
              <p:cNvSpPr/>
              <p:nvPr/>
            </p:nvSpPr>
            <p:spPr>
              <a:xfrm>
                <a:off x="3999630" y="3133752"/>
                <a:ext cx="1116558" cy="454457"/>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chemeClr val="lt1"/>
                </a:solidFill>
                <a:prstDash val="solid"/>
                <a:miter lim="30395"/>
                <a:headEnd type="none" w="sm" len="sm"/>
                <a:tailEnd type="none" w="sm" len="sm"/>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2"/>
              <p:cNvSpPr/>
              <p:nvPr/>
            </p:nvSpPr>
            <p:spPr>
              <a:xfrm>
                <a:off x="4526038" y="3291562"/>
                <a:ext cx="95896" cy="112717"/>
              </a:xfrm>
              <a:custGeom>
                <a:avLst/>
                <a:gdLst/>
                <a:ahLst/>
                <a:cxnLst/>
                <a:rect l="l" t="t" r="r" b="b"/>
                <a:pathLst>
                  <a:path w="3466" h="4074" extrusionOk="0">
                    <a:moveTo>
                      <a:pt x="3222" y="1703"/>
                    </a:moveTo>
                    <a:lnTo>
                      <a:pt x="578" y="152"/>
                    </a:lnTo>
                    <a:cubicBezTo>
                      <a:pt x="304" y="0"/>
                      <a:pt x="0" y="183"/>
                      <a:pt x="0" y="487"/>
                    </a:cubicBezTo>
                    <a:lnTo>
                      <a:pt x="0" y="3557"/>
                    </a:lnTo>
                    <a:cubicBezTo>
                      <a:pt x="0" y="3861"/>
                      <a:pt x="304" y="4073"/>
                      <a:pt x="578" y="3921"/>
                    </a:cubicBezTo>
                    <a:lnTo>
                      <a:pt x="3222" y="2341"/>
                    </a:lnTo>
                    <a:cubicBezTo>
                      <a:pt x="3466" y="2250"/>
                      <a:pt x="3466" y="1855"/>
                      <a:pt x="3222" y="1703"/>
                    </a:cubicBezTo>
                    <a:close/>
                  </a:path>
                </a:pathLst>
              </a:custGeom>
              <a:solidFill>
                <a:schemeClr val="accent3"/>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2" name="Google Shape;1232;p52"/>
              <p:cNvCxnSpPr/>
              <p:nvPr/>
            </p:nvCxnSpPr>
            <p:spPr>
              <a:xfrm>
                <a:off x="3999600" y="3655950"/>
                <a:ext cx="1116600" cy="0"/>
              </a:xfrm>
              <a:prstGeom prst="straightConnector1">
                <a:avLst/>
              </a:prstGeom>
              <a:noFill/>
              <a:ln w="19050" cap="rnd" cmpd="sng">
                <a:solidFill>
                  <a:schemeClr val="lt1"/>
                </a:solidFill>
                <a:prstDash val="solid"/>
                <a:round/>
                <a:headEnd type="none" w="med" len="med"/>
                <a:tailEnd type="none" w="med" len="med"/>
              </a:ln>
              <a:effectLst>
                <a:outerShdw blurRad="57150" dist="28575" dir="5400000" algn="bl" rotWithShape="0">
                  <a:schemeClr val="dk1">
                    <a:alpha val="17000"/>
                  </a:schemeClr>
                </a:outerShdw>
              </a:effectLst>
            </p:spPr>
          </p:cxnSp>
          <p:cxnSp>
            <p:nvCxnSpPr>
              <p:cNvPr id="1233" name="Google Shape;1233;p52"/>
              <p:cNvCxnSpPr/>
              <p:nvPr/>
            </p:nvCxnSpPr>
            <p:spPr>
              <a:xfrm>
                <a:off x="3999600" y="3655950"/>
                <a:ext cx="392100" cy="0"/>
              </a:xfrm>
              <a:prstGeom prst="straightConnector1">
                <a:avLst/>
              </a:prstGeom>
              <a:noFill/>
              <a:ln w="19050" cap="rnd" cmpd="sng">
                <a:solidFill>
                  <a:schemeClr val="accent3"/>
                </a:solidFill>
                <a:prstDash val="solid"/>
                <a:round/>
                <a:headEnd type="none" w="med" len="med"/>
                <a:tailEnd type="none" w="med" len="med"/>
              </a:ln>
            </p:spPr>
          </p:cxnSp>
          <p:sp>
            <p:nvSpPr>
              <p:cNvPr id="1234" name="Google Shape;1234;p52"/>
              <p:cNvSpPr/>
              <p:nvPr/>
            </p:nvSpPr>
            <p:spPr>
              <a:xfrm>
                <a:off x="4352789" y="3621042"/>
                <a:ext cx="69833" cy="69833"/>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chemeClr val="accent3"/>
              </a:solidFill>
              <a:ln>
                <a:noFill/>
              </a:ln>
              <a:effectLst>
                <a:outerShdw blurRad="57150" dist="28575" dir="5400000" algn="bl" rotWithShape="0">
                  <a:schemeClr val="dk1">
                    <a:alpha val="17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52"/>
            <p:cNvGrpSpPr/>
            <p:nvPr/>
          </p:nvGrpSpPr>
          <p:grpSpPr>
            <a:xfrm>
              <a:off x="3941675" y="3805000"/>
              <a:ext cx="1261265" cy="278125"/>
              <a:chOff x="3941675" y="3805000"/>
              <a:chExt cx="1261265" cy="278125"/>
            </a:xfrm>
          </p:grpSpPr>
          <p:grpSp>
            <p:nvGrpSpPr>
              <p:cNvPr id="1236" name="Google Shape;1236;p52"/>
              <p:cNvGrpSpPr/>
              <p:nvPr/>
            </p:nvGrpSpPr>
            <p:grpSpPr>
              <a:xfrm>
                <a:off x="4603813" y="3813725"/>
                <a:ext cx="599127" cy="260675"/>
                <a:chOff x="3946650" y="3813725"/>
                <a:chExt cx="572724" cy="260675"/>
              </a:xfrm>
            </p:grpSpPr>
            <p:sp>
              <p:nvSpPr>
                <p:cNvPr id="1237" name="Google Shape;1237;p52"/>
                <p:cNvSpPr/>
                <p:nvPr/>
              </p:nvSpPr>
              <p:spPr>
                <a:xfrm>
                  <a:off x="3946650" y="3813725"/>
                  <a:ext cx="270247" cy="30425"/>
                </a:xfrm>
                <a:custGeom>
                  <a:avLst/>
                  <a:gdLst/>
                  <a:ahLst/>
                  <a:cxnLst/>
                  <a:rect l="l" t="t" r="r" b="b"/>
                  <a:pathLst>
                    <a:path w="12737" h="1217" extrusionOk="0">
                      <a:moveTo>
                        <a:pt x="12098" y="1216"/>
                      </a:moveTo>
                      <a:lnTo>
                        <a:pt x="609" y="1216"/>
                      </a:lnTo>
                      <a:cubicBezTo>
                        <a:pt x="275" y="1216"/>
                        <a:pt x="1" y="943"/>
                        <a:pt x="1" y="608"/>
                      </a:cubicBezTo>
                      <a:lnTo>
                        <a:pt x="1" y="608"/>
                      </a:lnTo>
                      <a:cubicBezTo>
                        <a:pt x="1" y="244"/>
                        <a:pt x="275" y="1"/>
                        <a:pt x="609" y="1"/>
                      </a:cubicBezTo>
                      <a:lnTo>
                        <a:pt x="12098" y="1"/>
                      </a:lnTo>
                      <a:cubicBezTo>
                        <a:pt x="12433" y="1"/>
                        <a:pt x="12706" y="244"/>
                        <a:pt x="12706" y="608"/>
                      </a:cubicBezTo>
                      <a:lnTo>
                        <a:pt x="12706" y="608"/>
                      </a:lnTo>
                      <a:cubicBezTo>
                        <a:pt x="12737" y="943"/>
                        <a:pt x="12433" y="1216"/>
                        <a:pt x="12098"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2"/>
                <p:cNvSpPr/>
                <p:nvPr/>
              </p:nvSpPr>
              <p:spPr>
                <a:xfrm>
                  <a:off x="3946650" y="3888200"/>
                  <a:ext cx="572724" cy="30425"/>
                </a:xfrm>
                <a:custGeom>
                  <a:avLst/>
                  <a:gdLst/>
                  <a:ahLst/>
                  <a:cxnLst/>
                  <a:rect l="l" t="t" r="r" b="b"/>
                  <a:pathLst>
                    <a:path w="26993" h="1217" extrusionOk="0">
                      <a:moveTo>
                        <a:pt x="26384" y="1216"/>
                      </a:moveTo>
                      <a:lnTo>
                        <a:pt x="609" y="1216"/>
                      </a:lnTo>
                      <a:cubicBezTo>
                        <a:pt x="275" y="1216"/>
                        <a:pt x="1" y="973"/>
                        <a:pt x="1" y="608"/>
                      </a:cubicBezTo>
                      <a:lnTo>
                        <a:pt x="1" y="608"/>
                      </a:lnTo>
                      <a:cubicBezTo>
                        <a:pt x="1" y="274"/>
                        <a:pt x="275" y="0"/>
                        <a:pt x="609" y="0"/>
                      </a:cubicBezTo>
                      <a:lnTo>
                        <a:pt x="26384" y="0"/>
                      </a:lnTo>
                      <a:cubicBezTo>
                        <a:pt x="26719" y="0"/>
                        <a:pt x="26992" y="274"/>
                        <a:pt x="26992" y="608"/>
                      </a:cubicBezTo>
                      <a:lnTo>
                        <a:pt x="26992" y="608"/>
                      </a:lnTo>
                      <a:cubicBezTo>
                        <a:pt x="26992" y="973"/>
                        <a:pt x="26719" y="1216"/>
                        <a:pt x="26384"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2"/>
                <p:cNvSpPr/>
                <p:nvPr/>
              </p:nvSpPr>
              <p:spPr>
                <a:xfrm>
                  <a:off x="3946650" y="3967225"/>
                  <a:ext cx="572724" cy="30425"/>
                </a:xfrm>
                <a:custGeom>
                  <a:avLst/>
                  <a:gdLst/>
                  <a:ahLst/>
                  <a:cxnLst/>
                  <a:rect l="l" t="t" r="r" b="b"/>
                  <a:pathLst>
                    <a:path w="26993" h="1217" extrusionOk="0">
                      <a:moveTo>
                        <a:pt x="26384" y="1216"/>
                      </a:moveTo>
                      <a:lnTo>
                        <a:pt x="609" y="1216"/>
                      </a:lnTo>
                      <a:cubicBezTo>
                        <a:pt x="275" y="1216"/>
                        <a:pt x="1" y="943"/>
                        <a:pt x="1" y="608"/>
                      </a:cubicBezTo>
                      <a:lnTo>
                        <a:pt x="1" y="608"/>
                      </a:lnTo>
                      <a:cubicBezTo>
                        <a:pt x="1" y="274"/>
                        <a:pt x="275" y="0"/>
                        <a:pt x="609" y="0"/>
                      </a:cubicBezTo>
                      <a:lnTo>
                        <a:pt x="26384" y="0"/>
                      </a:lnTo>
                      <a:cubicBezTo>
                        <a:pt x="26719" y="0"/>
                        <a:pt x="26992" y="274"/>
                        <a:pt x="26992" y="608"/>
                      </a:cubicBezTo>
                      <a:lnTo>
                        <a:pt x="26992" y="608"/>
                      </a:lnTo>
                      <a:cubicBezTo>
                        <a:pt x="26992" y="943"/>
                        <a:pt x="26719" y="1216"/>
                        <a:pt x="26384"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2"/>
                <p:cNvSpPr/>
                <p:nvPr/>
              </p:nvSpPr>
              <p:spPr>
                <a:xfrm>
                  <a:off x="3946650" y="4043975"/>
                  <a:ext cx="495323" cy="30425"/>
                </a:xfrm>
                <a:custGeom>
                  <a:avLst/>
                  <a:gdLst/>
                  <a:ahLst/>
                  <a:cxnLst/>
                  <a:rect l="l" t="t" r="r" b="b"/>
                  <a:pathLst>
                    <a:path w="23345" h="1217" extrusionOk="0">
                      <a:moveTo>
                        <a:pt x="22676" y="1216"/>
                      </a:moveTo>
                      <a:lnTo>
                        <a:pt x="609" y="1216"/>
                      </a:lnTo>
                      <a:cubicBezTo>
                        <a:pt x="275" y="1216"/>
                        <a:pt x="1" y="973"/>
                        <a:pt x="1" y="608"/>
                      </a:cubicBezTo>
                      <a:lnTo>
                        <a:pt x="1" y="608"/>
                      </a:lnTo>
                      <a:cubicBezTo>
                        <a:pt x="1" y="274"/>
                        <a:pt x="275" y="0"/>
                        <a:pt x="609" y="0"/>
                      </a:cubicBezTo>
                      <a:lnTo>
                        <a:pt x="22676" y="0"/>
                      </a:lnTo>
                      <a:cubicBezTo>
                        <a:pt x="23011" y="0"/>
                        <a:pt x="23284" y="274"/>
                        <a:pt x="23284" y="608"/>
                      </a:cubicBezTo>
                      <a:lnTo>
                        <a:pt x="23284" y="608"/>
                      </a:lnTo>
                      <a:cubicBezTo>
                        <a:pt x="23345" y="943"/>
                        <a:pt x="23071" y="1216"/>
                        <a:pt x="22676"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 name="Google Shape;1241;p52"/>
              <p:cNvGrpSpPr/>
              <p:nvPr/>
            </p:nvGrpSpPr>
            <p:grpSpPr>
              <a:xfrm>
                <a:off x="3941675" y="3805000"/>
                <a:ext cx="599146" cy="278125"/>
                <a:chOff x="4597860" y="3805000"/>
                <a:chExt cx="599146" cy="278125"/>
              </a:xfrm>
            </p:grpSpPr>
            <p:sp>
              <p:nvSpPr>
                <p:cNvPr id="1242" name="Google Shape;1242;p52"/>
                <p:cNvSpPr/>
                <p:nvPr/>
              </p:nvSpPr>
              <p:spPr>
                <a:xfrm>
                  <a:off x="4597860" y="3805000"/>
                  <a:ext cx="258712" cy="278125"/>
                </a:xfrm>
                <a:custGeom>
                  <a:avLst/>
                  <a:gdLst/>
                  <a:ahLst/>
                  <a:cxnLst/>
                  <a:rect l="l" t="t" r="r" b="b"/>
                  <a:pathLst>
                    <a:path w="11125" h="11125" extrusionOk="0">
                      <a:moveTo>
                        <a:pt x="9301" y="11125"/>
                      </a:moveTo>
                      <a:lnTo>
                        <a:pt x="1824" y="11125"/>
                      </a:lnTo>
                      <a:cubicBezTo>
                        <a:pt x="821" y="11125"/>
                        <a:pt x="0" y="10335"/>
                        <a:pt x="0" y="9301"/>
                      </a:cubicBezTo>
                      <a:lnTo>
                        <a:pt x="0" y="1824"/>
                      </a:lnTo>
                      <a:cubicBezTo>
                        <a:pt x="0" y="821"/>
                        <a:pt x="790" y="0"/>
                        <a:pt x="1824" y="0"/>
                      </a:cubicBezTo>
                      <a:lnTo>
                        <a:pt x="9301" y="0"/>
                      </a:lnTo>
                      <a:cubicBezTo>
                        <a:pt x="10304" y="0"/>
                        <a:pt x="11125" y="790"/>
                        <a:pt x="11125" y="1824"/>
                      </a:cubicBezTo>
                      <a:lnTo>
                        <a:pt x="11125" y="9301"/>
                      </a:lnTo>
                      <a:cubicBezTo>
                        <a:pt x="11095" y="10335"/>
                        <a:pt x="10304" y="11125"/>
                        <a:pt x="9301" y="11125"/>
                      </a:cubicBezTo>
                      <a:close/>
                    </a:path>
                  </a:pathLst>
                </a:custGeom>
                <a:gradFill>
                  <a:gsLst>
                    <a:gs pos="0">
                      <a:srgbClr val="66BEE9">
                        <a:alpha val="34509"/>
                      </a:srgbClr>
                    </a:gs>
                    <a:gs pos="100000">
                      <a:schemeClr val="lt2"/>
                    </a:gs>
                  </a:gsLst>
                  <a:lin ang="5400012"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2"/>
                <p:cNvSpPr/>
                <p:nvPr/>
              </p:nvSpPr>
              <p:spPr>
                <a:xfrm>
                  <a:off x="4887389" y="3817900"/>
                  <a:ext cx="309617" cy="62350"/>
                </a:xfrm>
                <a:custGeom>
                  <a:avLst/>
                  <a:gdLst/>
                  <a:ahLst/>
                  <a:cxnLst/>
                  <a:rect l="l" t="t" r="r" b="b"/>
                  <a:pathLst>
                    <a:path w="13314" h="2494" extrusionOk="0">
                      <a:moveTo>
                        <a:pt x="12736" y="2493"/>
                      </a:moveTo>
                      <a:lnTo>
                        <a:pt x="547" y="2493"/>
                      </a:lnTo>
                      <a:cubicBezTo>
                        <a:pt x="243" y="2493"/>
                        <a:pt x="0" y="2250"/>
                        <a:pt x="0" y="1946"/>
                      </a:cubicBezTo>
                      <a:lnTo>
                        <a:pt x="0" y="548"/>
                      </a:lnTo>
                      <a:cubicBezTo>
                        <a:pt x="0" y="244"/>
                        <a:pt x="243" y="1"/>
                        <a:pt x="547" y="1"/>
                      </a:cubicBezTo>
                      <a:lnTo>
                        <a:pt x="12736" y="1"/>
                      </a:lnTo>
                      <a:cubicBezTo>
                        <a:pt x="13040" y="1"/>
                        <a:pt x="13253" y="244"/>
                        <a:pt x="13253" y="548"/>
                      </a:cubicBezTo>
                      <a:lnTo>
                        <a:pt x="13253" y="1946"/>
                      </a:lnTo>
                      <a:cubicBezTo>
                        <a:pt x="13313" y="2250"/>
                        <a:pt x="13040" y="2493"/>
                        <a:pt x="12736" y="2493"/>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2"/>
                <p:cNvSpPr/>
                <p:nvPr/>
              </p:nvSpPr>
              <p:spPr>
                <a:xfrm>
                  <a:off x="4887389" y="3933400"/>
                  <a:ext cx="309617" cy="26625"/>
                </a:xfrm>
                <a:custGeom>
                  <a:avLst/>
                  <a:gdLst/>
                  <a:ahLst/>
                  <a:cxnLst/>
                  <a:rect l="l" t="t" r="r" b="b"/>
                  <a:pathLst>
                    <a:path w="13314" h="1065" extrusionOk="0">
                      <a:moveTo>
                        <a:pt x="12736" y="1065"/>
                      </a:moveTo>
                      <a:lnTo>
                        <a:pt x="547" y="1065"/>
                      </a:lnTo>
                      <a:cubicBezTo>
                        <a:pt x="243" y="1065"/>
                        <a:pt x="0" y="822"/>
                        <a:pt x="0" y="518"/>
                      </a:cubicBezTo>
                      <a:lnTo>
                        <a:pt x="0" y="518"/>
                      </a:lnTo>
                      <a:cubicBezTo>
                        <a:pt x="0" y="214"/>
                        <a:pt x="243" y="1"/>
                        <a:pt x="547" y="1"/>
                      </a:cubicBezTo>
                      <a:lnTo>
                        <a:pt x="12736" y="1"/>
                      </a:lnTo>
                      <a:cubicBezTo>
                        <a:pt x="13040" y="1"/>
                        <a:pt x="13253" y="214"/>
                        <a:pt x="13253" y="518"/>
                      </a:cubicBezTo>
                      <a:lnTo>
                        <a:pt x="13253" y="518"/>
                      </a:lnTo>
                      <a:cubicBezTo>
                        <a:pt x="13313" y="822"/>
                        <a:pt x="13040" y="1065"/>
                        <a:pt x="12736" y="1065"/>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2"/>
                <p:cNvSpPr/>
                <p:nvPr/>
              </p:nvSpPr>
              <p:spPr>
                <a:xfrm>
                  <a:off x="4888784" y="3990400"/>
                  <a:ext cx="252387" cy="26625"/>
                </a:xfrm>
                <a:custGeom>
                  <a:avLst/>
                  <a:gdLst/>
                  <a:ahLst/>
                  <a:cxnLst/>
                  <a:rect l="l" t="t" r="r" b="b"/>
                  <a:pathLst>
                    <a:path w="10853" h="1065" extrusionOk="0">
                      <a:moveTo>
                        <a:pt x="10335" y="1065"/>
                      </a:moveTo>
                      <a:lnTo>
                        <a:pt x="518" y="1065"/>
                      </a:lnTo>
                      <a:cubicBezTo>
                        <a:pt x="214" y="1065"/>
                        <a:pt x="1" y="821"/>
                        <a:pt x="1" y="517"/>
                      </a:cubicBezTo>
                      <a:lnTo>
                        <a:pt x="1" y="517"/>
                      </a:lnTo>
                      <a:cubicBezTo>
                        <a:pt x="1" y="213"/>
                        <a:pt x="214" y="1"/>
                        <a:pt x="518" y="1"/>
                      </a:cubicBezTo>
                      <a:lnTo>
                        <a:pt x="10335" y="1"/>
                      </a:lnTo>
                      <a:cubicBezTo>
                        <a:pt x="10639" y="1"/>
                        <a:pt x="10852" y="213"/>
                        <a:pt x="10852" y="517"/>
                      </a:cubicBezTo>
                      <a:lnTo>
                        <a:pt x="10852" y="517"/>
                      </a:lnTo>
                      <a:cubicBezTo>
                        <a:pt x="10852" y="791"/>
                        <a:pt x="10639" y="1065"/>
                        <a:pt x="10335" y="1065"/>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6" name="Google Shape;1246;p52"/>
            <p:cNvGrpSpPr/>
            <p:nvPr/>
          </p:nvGrpSpPr>
          <p:grpSpPr>
            <a:xfrm>
              <a:off x="4209927" y="4123775"/>
              <a:ext cx="724950" cy="152000"/>
              <a:chOff x="4209938" y="4123775"/>
              <a:chExt cx="724950" cy="152000"/>
            </a:xfrm>
          </p:grpSpPr>
          <p:sp>
            <p:nvSpPr>
              <p:cNvPr id="1247" name="Google Shape;1247;p52"/>
              <p:cNvSpPr/>
              <p:nvPr/>
            </p:nvSpPr>
            <p:spPr>
              <a:xfrm>
                <a:off x="4494138" y="4123775"/>
                <a:ext cx="152750" cy="152000"/>
              </a:xfrm>
              <a:custGeom>
                <a:avLst/>
                <a:gdLst/>
                <a:ahLst/>
                <a:cxnLst/>
                <a:rect l="l" t="t" r="r" b="b"/>
                <a:pathLst>
                  <a:path w="6110" h="6080" extrusionOk="0">
                    <a:moveTo>
                      <a:pt x="4955" y="6079"/>
                    </a:moveTo>
                    <a:lnTo>
                      <a:pt x="1095" y="6079"/>
                    </a:lnTo>
                    <a:cubicBezTo>
                      <a:pt x="487" y="6079"/>
                      <a:pt x="0" y="5593"/>
                      <a:pt x="0" y="4985"/>
                    </a:cubicBezTo>
                    <a:lnTo>
                      <a:pt x="0" y="1094"/>
                    </a:lnTo>
                    <a:cubicBezTo>
                      <a:pt x="0" y="486"/>
                      <a:pt x="487" y="0"/>
                      <a:pt x="1095" y="0"/>
                    </a:cubicBezTo>
                    <a:lnTo>
                      <a:pt x="4955" y="0"/>
                    </a:lnTo>
                    <a:cubicBezTo>
                      <a:pt x="5563" y="0"/>
                      <a:pt x="6079" y="486"/>
                      <a:pt x="6079" y="1094"/>
                    </a:cubicBezTo>
                    <a:lnTo>
                      <a:pt x="6079" y="4985"/>
                    </a:lnTo>
                    <a:cubicBezTo>
                      <a:pt x="6110" y="5593"/>
                      <a:pt x="5563" y="6079"/>
                      <a:pt x="4955" y="60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a:off x="4886988" y="4164800"/>
                <a:ext cx="47900" cy="79800"/>
              </a:xfrm>
              <a:custGeom>
                <a:avLst/>
                <a:gdLst/>
                <a:ahLst/>
                <a:cxnLst/>
                <a:rect l="l" t="t" r="r" b="b"/>
                <a:pathLst>
                  <a:path w="1916" h="3192" extrusionOk="0">
                    <a:moveTo>
                      <a:pt x="487" y="3192"/>
                    </a:moveTo>
                    <a:cubicBezTo>
                      <a:pt x="426" y="3192"/>
                      <a:pt x="396" y="3131"/>
                      <a:pt x="305" y="3101"/>
                    </a:cubicBezTo>
                    <a:cubicBezTo>
                      <a:pt x="183" y="3010"/>
                      <a:pt x="183" y="2858"/>
                      <a:pt x="274" y="2736"/>
                    </a:cubicBezTo>
                    <a:lnTo>
                      <a:pt x="1308" y="1551"/>
                    </a:lnTo>
                    <a:lnTo>
                      <a:pt x="1308" y="1520"/>
                    </a:lnTo>
                    <a:lnTo>
                      <a:pt x="122" y="487"/>
                    </a:lnTo>
                    <a:cubicBezTo>
                      <a:pt x="1" y="365"/>
                      <a:pt x="1" y="213"/>
                      <a:pt x="62" y="92"/>
                    </a:cubicBezTo>
                    <a:cubicBezTo>
                      <a:pt x="183" y="0"/>
                      <a:pt x="335" y="0"/>
                      <a:pt x="457" y="61"/>
                    </a:cubicBezTo>
                    <a:lnTo>
                      <a:pt x="1642" y="1095"/>
                    </a:lnTo>
                    <a:cubicBezTo>
                      <a:pt x="1855" y="1277"/>
                      <a:pt x="1916" y="1672"/>
                      <a:pt x="1673" y="1885"/>
                    </a:cubicBezTo>
                    <a:lnTo>
                      <a:pt x="639" y="3070"/>
                    </a:lnTo>
                    <a:cubicBezTo>
                      <a:pt x="639" y="3162"/>
                      <a:pt x="578" y="3192"/>
                      <a:pt x="487" y="31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2"/>
              <p:cNvSpPr/>
              <p:nvPr/>
            </p:nvSpPr>
            <p:spPr>
              <a:xfrm>
                <a:off x="4209938" y="4164800"/>
                <a:ext cx="47125" cy="79800"/>
              </a:xfrm>
              <a:custGeom>
                <a:avLst/>
                <a:gdLst/>
                <a:ahLst/>
                <a:cxnLst/>
                <a:rect l="l" t="t" r="r" b="b"/>
                <a:pathLst>
                  <a:path w="1885" h="3192" extrusionOk="0">
                    <a:moveTo>
                      <a:pt x="1399" y="0"/>
                    </a:moveTo>
                    <a:cubicBezTo>
                      <a:pt x="1490" y="0"/>
                      <a:pt x="1520" y="31"/>
                      <a:pt x="1581" y="61"/>
                    </a:cubicBezTo>
                    <a:cubicBezTo>
                      <a:pt x="1702" y="183"/>
                      <a:pt x="1702" y="335"/>
                      <a:pt x="1642" y="456"/>
                    </a:cubicBezTo>
                    <a:lnTo>
                      <a:pt x="608" y="1642"/>
                    </a:lnTo>
                    <a:lnTo>
                      <a:pt x="608" y="1672"/>
                    </a:lnTo>
                    <a:lnTo>
                      <a:pt x="1794" y="2706"/>
                    </a:lnTo>
                    <a:cubicBezTo>
                      <a:pt x="1885" y="2797"/>
                      <a:pt x="1885" y="2949"/>
                      <a:pt x="1824" y="3070"/>
                    </a:cubicBezTo>
                    <a:cubicBezTo>
                      <a:pt x="1702" y="3192"/>
                      <a:pt x="1550" y="3192"/>
                      <a:pt x="1429" y="3101"/>
                    </a:cubicBezTo>
                    <a:lnTo>
                      <a:pt x="274" y="2098"/>
                    </a:lnTo>
                    <a:cubicBezTo>
                      <a:pt x="31" y="1885"/>
                      <a:pt x="0" y="1520"/>
                      <a:pt x="213" y="1277"/>
                    </a:cubicBezTo>
                    <a:lnTo>
                      <a:pt x="1247" y="122"/>
                    </a:lnTo>
                    <a:cubicBezTo>
                      <a:pt x="1277" y="31"/>
                      <a:pt x="1338" y="0"/>
                      <a:pt x="1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250" name="Google Shape;1250;p52"/>
          <p:cNvCxnSpPr>
            <a:stCxn id="1186" idx="3"/>
          </p:cNvCxnSpPr>
          <p:nvPr/>
        </p:nvCxnSpPr>
        <p:spPr>
          <a:xfrm>
            <a:off x="3042337" y="1877775"/>
            <a:ext cx="907200" cy="1359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1251" name="Google Shape;1251;p52"/>
          <p:cNvCxnSpPr>
            <a:stCxn id="1187" idx="3"/>
          </p:cNvCxnSpPr>
          <p:nvPr/>
        </p:nvCxnSpPr>
        <p:spPr>
          <a:xfrm>
            <a:off x="3042337" y="3209275"/>
            <a:ext cx="1004100" cy="2499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1252" name="Google Shape;1252;p52"/>
          <p:cNvCxnSpPr>
            <a:stCxn id="1188" idx="1"/>
          </p:cNvCxnSpPr>
          <p:nvPr/>
        </p:nvCxnSpPr>
        <p:spPr>
          <a:xfrm flipH="1">
            <a:off x="5175812" y="1877775"/>
            <a:ext cx="926700" cy="9036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1253" name="Google Shape;1253;p52"/>
          <p:cNvCxnSpPr/>
          <p:nvPr/>
        </p:nvCxnSpPr>
        <p:spPr>
          <a:xfrm flipH="1">
            <a:off x="4930412" y="3209275"/>
            <a:ext cx="1172100" cy="985500"/>
          </a:xfrm>
          <a:prstGeom prst="bentConnector3">
            <a:avLst>
              <a:gd name="adj1" fmla="val 50000"/>
            </a:avLst>
          </a:prstGeom>
          <a:noFill/>
          <a:ln w="19050" cap="flat" cmpd="sng">
            <a:solidFill>
              <a:schemeClr val="dk1"/>
            </a:solidFill>
            <a:prstDash val="solid"/>
            <a:round/>
            <a:headEnd type="none" w="med" len="med"/>
            <a:tailEnd type="oval"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57"/>
        <p:cNvGrpSpPr/>
        <p:nvPr/>
      </p:nvGrpSpPr>
      <p:grpSpPr>
        <a:xfrm>
          <a:off x="0" y="0"/>
          <a:ext cx="0" cy="0"/>
          <a:chOff x="0" y="0"/>
          <a:chExt cx="0" cy="0"/>
        </a:xfrm>
      </p:grpSpPr>
      <p:grpSp>
        <p:nvGrpSpPr>
          <p:cNvPr id="1258" name="Google Shape;1258;p53"/>
          <p:cNvGrpSpPr/>
          <p:nvPr/>
        </p:nvGrpSpPr>
        <p:grpSpPr>
          <a:xfrm>
            <a:off x="3353075" y="540100"/>
            <a:ext cx="5016450" cy="4024575"/>
            <a:chOff x="5306650" y="688225"/>
            <a:chExt cx="5016450" cy="4024575"/>
          </a:xfrm>
        </p:grpSpPr>
        <p:sp>
          <p:nvSpPr>
            <p:cNvPr id="1259" name="Google Shape;1259;p53"/>
            <p:cNvSpPr/>
            <p:nvPr/>
          </p:nvSpPr>
          <p:spPr>
            <a:xfrm>
              <a:off x="9966675" y="6882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3"/>
            <p:cNvSpPr/>
            <p:nvPr/>
          </p:nvSpPr>
          <p:spPr>
            <a:xfrm>
              <a:off x="5306650" y="44620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 name="Google Shape;1261;p53"/>
          <p:cNvSpPr txBox="1">
            <a:spLocks noGrp="1"/>
          </p:cNvSpPr>
          <p:nvPr>
            <p:ph type="title"/>
          </p:nvPr>
        </p:nvSpPr>
        <p:spPr>
          <a:xfrm>
            <a:off x="2060993" y="1717300"/>
            <a:ext cx="5016300" cy="17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a:t>
            </a:r>
            <a:endParaRPr/>
          </a:p>
          <a:p>
            <a:pPr marL="0" lvl="0" indent="0" algn="ctr" rtl="0">
              <a:spcBef>
                <a:spcPts val="0"/>
              </a:spcBef>
              <a:spcAft>
                <a:spcPts val="0"/>
              </a:spcAft>
              <a:buNone/>
            </a:pPr>
            <a:r>
              <a:rPr lang="en"/>
              <a:t>WORDS</a:t>
            </a:r>
            <a:endParaRPr/>
          </a:p>
        </p:txBody>
      </p:sp>
      <p:grpSp>
        <p:nvGrpSpPr>
          <p:cNvPr id="1262" name="Google Shape;1262;p53"/>
          <p:cNvGrpSpPr/>
          <p:nvPr/>
        </p:nvGrpSpPr>
        <p:grpSpPr>
          <a:xfrm>
            <a:off x="7088092" y="2948651"/>
            <a:ext cx="1335901" cy="888060"/>
            <a:chOff x="3903179" y="2390563"/>
            <a:chExt cx="1335901" cy="888060"/>
          </a:xfrm>
        </p:grpSpPr>
        <p:grpSp>
          <p:nvGrpSpPr>
            <p:cNvPr id="1263" name="Google Shape;1263;p53"/>
            <p:cNvGrpSpPr/>
            <p:nvPr/>
          </p:nvGrpSpPr>
          <p:grpSpPr>
            <a:xfrm>
              <a:off x="3903179" y="2390563"/>
              <a:ext cx="1335901" cy="888060"/>
              <a:chOff x="4981963" y="3755000"/>
              <a:chExt cx="1001575" cy="735575"/>
            </a:xfrm>
          </p:grpSpPr>
          <p:sp>
            <p:nvSpPr>
              <p:cNvPr id="1264" name="Google Shape;1264;p53"/>
              <p:cNvSpPr/>
              <p:nvPr/>
            </p:nvSpPr>
            <p:spPr>
              <a:xfrm>
                <a:off x="4981963" y="3755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gradFill>
                <a:gsLst>
                  <a:gs pos="0">
                    <a:schemeClr val="lt1"/>
                  </a:gs>
                  <a:gs pos="100000">
                    <a:schemeClr val="lt2"/>
                  </a:gs>
                </a:gsLst>
                <a:lin ang="5400012" scaled="0"/>
              </a:gra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3"/>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3"/>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3"/>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53"/>
            <p:cNvGrpSpPr/>
            <p:nvPr/>
          </p:nvGrpSpPr>
          <p:grpSpPr>
            <a:xfrm>
              <a:off x="4037359" y="2434200"/>
              <a:ext cx="468224" cy="468207"/>
              <a:chOff x="5921438" y="1923500"/>
              <a:chExt cx="707500" cy="707475"/>
            </a:xfrm>
          </p:grpSpPr>
          <p:sp>
            <p:nvSpPr>
              <p:cNvPr id="1269" name="Google Shape;1269;p53"/>
              <p:cNvSpPr/>
              <p:nvPr/>
            </p:nvSpPr>
            <p:spPr>
              <a:xfrm>
                <a:off x="5921438" y="1923500"/>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6070750" y="2199097"/>
                <a:ext cx="404418" cy="244866"/>
              </a:xfrm>
              <a:custGeom>
                <a:avLst/>
                <a:gdLst/>
                <a:ahLst/>
                <a:cxnLst/>
                <a:rect l="l" t="t" r="r" b="b"/>
                <a:pathLst>
                  <a:path w="18876" h="11429" extrusionOk="0">
                    <a:moveTo>
                      <a:pt x="11976" y="0"/>
                    </a:moveTo>
                    <a:lnTo>
                      <a:pt x="8085" y="6262"/>
                    </a:lnTo>
                    <a:lnTo>
                      <a:pt x="5654" y="2249"/>
                    </a:lnTo>
                    <a:lnTo>
                      <a:pt x="0" y="11429"/>
                    </a:lnTo>
                    <a:lnTo>
                      <a:pt x="18876" y="11429"/>
                    </a:lnTo>
                    <a:lnTo>
                      <a:pt x="11976" y="0"/>
                    </a:lnTo>
                    <a:close/>
                  </a:path>
                </a:pathLst>
              </a:custGeom>
              <a:solidFill>
                <a:schemeClr val="dk1"/>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3"/>
              <p:cNvSpPr/>
              <p:nvPr/>
            </p:nvSpPr>
            <p:spPr>
              <a:xfrm>
                <a:off x="6146294" y="2120938"/>
                <a:ext cx="89878" cy="89899"/>
              </a:xfrm>
              <a:custGeom>
                <a:avLst/>
                <a:gdLst/>
                <a:ahLst/>
                <a:cxnLst/>
                <a:rect l="l" t="t" r="r" b="b"/>
                <a:pathLst>
                  <a:path w="4195" h="4196" extrusionOk="0">
                    <a:moveTo>
                      <a:pt x="2097" y="1"/>
                    </a:moveTo>
                    <a:cubicBezTo>
                      <a:pt x="942" y="1"/>
                      <a:pt x="0" y="943"/>
                      <a:pt x="0" y="2098"/>
                    </a:cubicBezTo>
                    <a:cubicBezTo>
                      <a:pt x="0" y="3223"/>
                      <a:pt x="942" y="4195"/>
                      <a:pt x="2097" y="4195"/>
                    </a:cubicBezTo>
                    <a:cubicBezTo>
                      <a:pt x="3222" y="4195"/>
                      <a:pt x="4195" y="3223"/>
                      <a:pt x="4195" y="2098"/>
                    </a:cubicBezTo>
                    <a:cubicBezTo>
                      <a:pt x="4195" y="943"/>
                      <a:pt x="3222" y="1"/>
                      <a:pt x="2097" y="1"/>
                    </a:cubicBezTo>
                    <a:close/>
                  </a:path>
                </a:pathLst>
              </a:custGeom>
              <a:solidFill>
                <a:schemeClr val="accen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53"/>
            <p:cNvGrpSpPr/>
            <p:nvPr/>
          </p:nvGrpSpPr>
          <p:grpSpPr>
            <a:xfrm>
              <a:off x="4571821" y="2645769"/>
              <a:ext cx="500473" cy="228451"/>
              <a:chOff x="5092913" y="4207125"/>
              <a:chExt cx="779675" cy="189225"/>
            </a:xfrm>
          </p:grpSpPr>
          <p:sp>
            <p:nvSpPr>
              <p:cNvPr id="1273" name="Google Shape;1273;p53"/>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3"/>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 name="Google Shape;1276;p53"/>
            <p:cNvSpPr/>
            <p:nvPr/>
          </p:nvSpPr>
          <p:spPr>
            <a:xfrm>
              <a:off x="4571821" y="2548146"/>
              <a:ext cx="500473" cy="36732"/>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1277;p53"/>
          <p:cNvGrpSpPr/>
          <p:nvPr/>
        </p:nvGrpSpPr>
        <p:grpSpPr>
          <a:xfrm>
            <a:off x="6794302" y="3514136"/>
            <a:ext cx="485166" cy="485122"/>
            <a:chOff x="3933325" y="3806050"/>
            <a:chExt cx="633707" cy="633733"/>
          </a:xfrm>
        </p:grpSpPr>
        <p:sp>
          <p:nvSpPr>
            <p:cNvPr id="1278" name="Google Shape;1278;p53"/>
            <p:cNvSpPr/>
            <p:nvPr/>
          </p:nvSpPr>
          <p:spPr>
            <a:xfrm>
              <a:off x="3933325" y="3806050"/>
              <a:ext cx="633707" cy="633733"/>
            </a:xfrm>
            <a:custGeom>
              <a:avLst/>
              <a:gdLst/>
              <a:ahLst/>
              <a:cxnLst/>
              <a:rect l="l" t="t" r="r" b="b"/>
              <a:pathLst>
                <a:path w="24986" h="24987" extrusionOk="0">
                  <a:moveTo>
                    <a:pt x="4863" y="1"/>
                  </a:moveTo>
                  <a:cubicBezTo>
                    <a:pt x="2158" y="1"/>
                    <a:pt x="0" y="2189"/>
                    <a:pt x="0" y="4864"/>
                  </a:cubicBezTo>
                  <a:lnTo>
                    <a:pt x="0" y="20123"/>
                  </a:lnTo>
                  <a:cubicBezTo>
                    <a:pt x="0" y="22828"/>
                    <a:pt x="2189" y="24986"/>
                    <a:pt x="4863" y="24986"/>
                  </a:cubicBezTo>
                  <a:lnTo>
                    <a:pt x="20122" y="24986"/>
                  </a:lnTo>
                  <a:cubicBezTo>
                    <a:pt x="22827" y="24986"/>
                    <a:pt x="24985" y="22828"/>
                    <a:pt x="24985" y="20123"/>
                  </a:cubicBezTo>
                  <a:lnTo>
                    <a:pt x="24985" y="4864"/>
                  </a:lnTo>
                  <a:cubicBezTo>
                    <a:pt x="24985" y="2159"/>
                    <a:pt x="22797" y="1"/>
                    <a:pt x="20122" y="1"/>
                  </a:cubicBezTo>
                  <a:close/>
                </a:path>
              </a:pathLst>
            </a:custGeom>
            <a:gradFill>
              <a:gsLst>
                <a:gs pos="0">
                  <a:schemeClr val="lt1"/>
                </a:gs>
                <a:gs pos="100000">
                  <a:srgbClr val="4EB3E4">
                    <a:alpha val="57647"/>
                  </a:srgbClr>
                </a:gs>
              </a:gsLst>
              <a:lin ang="5400012" scaled="0"/>
            </a:gradFill>
            <a:ln>
              <a:noFill/>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4038151" y="3846150"/>
              <a:ext cx="424036" cy="403974"/>
            </a:xfrm>
            <a:custGeom>
              <a:avLst/>
              <a:gdLst/>
              <a:ahLst/>
              <a:cxnLst/>
              <a:rect l="l" t="t" r="r" b="b"/>
              <a:pathLst>
                <a:path w="16719" h="15928" extrusionOk="0">
                  <a:moveTo>
                    <a:pt x="8360" y="0"/>
                  </a:moveTo>
                  <a:lnTo>
                    <a:pt x="5776" y="5259"/>
                  </a:lnTo>
                  <a:lnTo>
                    <a:pt x="1" y="6080"/>
                  </a:lnTo>
                  <a:lnTo>
                    <a:pt x="4196" y="10153"/>
                  </a:lnTo>
                  <a:lnTo>
                    <a:pt x="3192" y="15928"/>
                  </a:lnTo>
                  <a:lnTo>
                    <a:pt x="8360" y="13192"/>
                  </a:lnTo>
                  <a:lnTo>
                    <a:pt x="13527" y="15928"/>
                  </a:lnTo>
                  <a:lnTo>
                    <a:pt x="12554" y="10153"/>
                  </a:lnTo>
                  <a:lnTo>
                    <a:pt x="16719" y="6080"/>
                  </a:lnTo>
                  <a:lnTo>
                    <a:pt x="10943" y="5259"/>
                  </a:lnTo>
                  <a:lnTo>
                    <a:pt x="8360" y="0"/>
                  </a:lnTo>
                  <a:close/>
                </a:path>
              </a:pathLst>
            </a:custGeom>
            <a:solidFill>
              <a:schemeClr val="accent3"/>
            </a:solidFill>
            <a:ln>
              <a:noFill/>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3"/>
            <p:cNvSpPr/>
            <p:nvPr/>
          </p:nvSpPr>
          <p:spPr>
            <a:xfrm>
              <a:off x="4079011" y="4365773"/>
              <a:ext cx="343865" cy="25"/>
            </a:xfrm>
            <a:custGeom>
              <a:avLst/>
              <a:gdLst/>
              <a:ahLst/>
              <a:cxnLst/>
              <a:rect l="l" t="t" r="r" b="b"/>
              <a:pathLst>
                <a:path w="13558" h="1" fill="none" extrusionOk="0">
                  <a:moveTo>
                    <a:pt x="1" y="0"/>
                  </a:moveTo>
                  <a:lnTo>
                    <a:pt x="13557" y="0"/>
                  </a:lnTo>
                </a:path>
              </a:pathLst>
            </a:custGeom>
            <a:noFill/>
            <a:ln w="9525" cap="rnd" cmpd="sng">
              <a:solidFill>
                <a:schemeClr val="lt1"/>
              </a:solidFill>
              <a:prstDash val="solid"/>
              <a:round/>
              <a:headEnd type="none" w="sm" len="sm"/>
              <a:tailEnd type="none" w="sm" len="sm"/>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3"/>
            <p:cNvSpPr/>
            <p:nvPr/>
          </p:nvSpPr>
          <p:spPr>
            <a:xfrm>
              <a:off x="4079011" y="4314869"/>
              <a:ext cx="343865" cy="25"/>
            </a:xfrm>
            <a:custGeom>
              <a:avLst/>
              <a:gdLst/>
              <a:ahLst/>
              <a:cxnLst/>
              <a:rect l="l" t="t" r="r" b="b"/>
              <a:pathLst>
                <a:path w="13558" h="1" fill="none" extrusionOk="0">
                  <a:moveTo>
                    <a:pt x="1" y="1"/>
                  </a:moveTo>
                  <a:lnTo>
                    <a:pt x="13557" y="1"/>
                  </a:lnTo>
                </a:path>
              </a:pathLst>
            </a:custGeom>
            <a:noFill/>
            <a:ln w="9525" cap="rnd" cmpd="sng">
              <a:solidFill>
                <a:schemeClr val="lt1"/>
              </a:solidFill>
              <a:prstDash val="solid"/>
              <a:round/>
              <a:headEnd type="none" w="sm" len="sm"/>
              <a:tailEnd type="none" w="sm" len="sm"/>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53"/>
          <p:cNvGrpSpPr/>
          <p:nvPr/>
        </p:nvGrpSpPr>
        <p:grpSpPr>
          <a:xfrm>
            <a:off x="735614" y="2878682"/>
            <a:ext cx="1013848" cy="1013812"/>
            <a:chOff x="5146250" y="3137125"/>
            <a:chExt cx="707500" cy="707475"/>
          </a:xfrm>
        </p:grpSpPr>
        <p:sp>
          <p:nvSpPr>
            <p:cNvPr id="1283" name="Google Shape;1283;p53"/>
            <p:cNvSpPr/>
            <p:nvPr/>
          </p:nvSpPr>
          <p:spPr>
            <a:xfrm>
              <a:off x="5146250" y="3137125"/>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2"/>
            </a:solidFill>
            <a:ln>
              <a:noFill/>
            </a:ln>
            <a:effectLst>
              <a:outerShdw blurRad="57150" dist="3810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5241250" y="3704000"/>
              <a:ext cx="297150" cy="47900"/>
            </a:xfrm>
            <a:custGeom>
              <a:avLst/>
              <a:gdLst/>
              <a:ahLst/>
              <a:cxnLst/>
              <a:rect l="l" t="t" r="r" b="b"/>
              <a:pathLst>
                <a:path w="11886" h="1916"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5241250" y="3704000"/>
              <a:ext cx="297150" cy="47900"/>
            </a:xfrm>
            <a:custGeom>
              <a:avLst/>
              <a:gdLst/>
              <a:ahLst/>
              <a:cxnLst/>
              <a:rect l="l" t="t" r="r" b="b"/>
              <a:pathLst>
                <a:path w="11886" h="1916" fill="none"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5582425" y="3704000"/>
              <a:ext cx="176325" cy="47900"/>
            </a:xfrm>
            <a:custGeom>
              <a:avLst/>
              <a:gdLst/>
              <a:ahLst/>
              <a:cxnLst/>
              <a:rect l="l" t="t" r="r" b="b"/>
              <a:pathLst>
                <a:path w="7053" h="1916"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5582425" y="3704000"/>
              <a:ext cx="176325" cy="47900"/>
            </a:xfrm>
            <a:custGeom>
              <a:avLst/>
              <a:gdLst/>
              <a:ahLst/>
              <a:cxnLst/>
              <a:rect l="l" t="t" r="r" b="b"/>
              <a:pathLst>
                <a:path w="7053" h="1916" fill="none"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5241250" y="3232850"/>
              <a:ext cx="517500" cy="285750"/>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chemeClr val="lt1"/>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3"/>
            <p:cNvSpPr/>
            <p:nvPr/>
          </p:nvSpPr>
          <p:spPr>
            <a:xfrm>
              <a:off x="5241250" y="3232850"/>
              <a:ext cx="517500" cy="285750"/>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chemeClr val="lt1"/>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3"/>
            <p:cNvSpPr/>
            <p:nvPr/>
          </p:nvSpPr>
          <p:spPr>
            <a:xfrm>
              <a:off x="5458575" y="3324050"/>
              <a:ext cx="86650" cy="101850"/>
            </a:xfrm>
            <a:custGeom>
              <a:avLst/>
              <a:gdLst/>
              <a:ahLst/>
              <a:cxnLst/>
              <a:rect l="l" t="t" r="r" b="b"/>
              <a:pathLst>
                <a:path w="3466" h="4074" extrusionOk="0">
                  <a:moveTo>
                    <a:pt x="3222" y="1703"/>
                  </a:moveTo>
                  <a:lnTo>
                    <a:pt x="578" y="152"/>
                  </a:lnTo>
                  <a:cubicBezTo>
                    <a:pt x="304" y="0"/>
                    <a:pt x="0" y="183"/>
                    <a:pt x="0" y="487"/>
                  </a:cubicBezTo>
                  <a:lnTo>
                    <a:pt x="0" y="3557"/>
                  </a:lnTo>
                  <a:cubicBezTo>
                    <a:pt x="0" y="3861"/>
                    <a:pt x="304" y="4073"/>
                    <a:pt x="578" y="3921"/>
                  </a:cubicBezTo>
                  <a:lnTo>
                    <a:pt x="3222" y="2341"/>
                  </a:lnTo>
                  <a:cubicBezTo>
                    <a:pt x="3466" y="2250"/>
                    <a:pt x="3466" y="1855"/>
                    <a:pt x="3222" y="1703"/>
                  </a:cubicBezTo>
                  <a:close/>
                </a:path>
              </a:pathLst>
            </a:custGeom>
            <a:solidFill>
              <a:schemeClr val="accent3"/>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5257200" y="3608250"/>
              <a:ext cx="484850" cy="25"/>
            </a:xfrm>
            <a:custGeom>
              <a:avLst/>
              <a:gdLst/>
              <a:ahLst/>
              <a:cxnLst/>
              <a:rect l="l" t="t" r="r" b="b"/>
              <a:pathLst>
                <a:path w="19394" h="1" fill="none" extrusionOk="0">
                  <a:moveTo>
                    <a:pt x="1" y="0"/>
                  </a:moveTo>
                  <a:lnTo>
                    <a:pt x="19393" y="0"/>
                  </a:lnTo>
                </a:path>
              </a:pathLst>
            </a:custGeom>
            <a:noFill/>
            <a:ln w="19000" cap="rnd" cmpd="sng">
              <a:solidFill>
                <a:srgbClr val="DEDBF9"/>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5257200" y="3608250"/>
              <a:ext cx="152775" cy="25"/>
            </a:xfrm>
            <a:custGeom>
              <a:avLst/>
              <a:gdLst/>
              <a:ahLst/>
              <a:cxnLst/>
              <a:rect l="l" t="t" r="r" b="b"/>
              <a:pathLst>
                <a:path w="6111" h="1" fill="none" extrusionOk="0">
                  <a:moveTo>
                    <a:pt x="1" y="0"/>
                  </a:moveTo>
                  <a:lnTo>
                    <a:pt x="6110" y="0"/>
                  </a:lnTo>
                </a:path>
              </a:pathLst>
            </a:custGeom>
            <a:noFill/>
            <a:ln w="19000" cap="rnd" cmpd="sng">
              <a:solidFill>
                <a:srgbClr val="D074B5"/>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3"/>
            <p:cNvSpPr/>
            <p:nvPr/>
          </p:nvSpPr>
          <p:spPr>
            <a:xfrm>
              <a:off x="5365100" y="3576325"/>
              <a:ext cx="63100" cy="63100"/>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rgbClr val="DD81C2"/>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53"/>
          <p:cNvGrpSpPr/>
          <p:nvPr/>
        </p:nvGrpSpPr>
        <p:grpSpPr>
          <a:xfrm>
            <a:off x="1218479" y="3836707"/>
            <a:ext cx="1196850" cy="348800"/>
            <a:chOff x="2175350" y="3842350"/>
            <a:chExt cx="1196850" cy="348800"/>
          </a:xfrm>
        </p:grpSpPr>
        <p:sp>
          <p:nvSpPr>
            <p:cNvPr id="1295" name="Google Shape;1295;p53"/>
            <p:cNvSpPr/>
            <p:nvPr/>
          </p:nvSpPr>
          <p:spPr>
            <a:xfrm>
              <a:off x="2597075" y="3842350"/>
              <a:ext cx="348825" cy="348800"/>
            </a:xfrm>
            <a:custGeom>
              <a:avLst/>
              <a:gdLst/>
              <a:ahLst/>
              <a:cxnLst/>
              <a:rect l="l" t="t" r="r" b="b"/>
              <a:pathLst>
                <a:path w="13953" h="13952" extrusionOk="0">
                  <a:moveTo>
                    <a:pt x="10183" y="13952"/>
                  </a:moveTo>
                  <a:lnTo>
                    <a:pt x="3770" y="13952"/>
                  </a:lnTo>
                  <a:cubicBezTo>
                    <a:pt x="1673" y="13952"/>
                    <a:pt x="1" y="12280"/>
                    <a:pt x="1" y="10183"/>
                  </a:cubicBezTo>
                  <a:lnTo>
                    <a:pt x="1" y="3769"/>
                  </a:lnTo>
                  <a:cubicBezTo>
                    <a:pt x="1" y="1672"/>
                    <a:pt x="1673" y="0"/>
                    <a:pt x="3770" y="0"/>
                  </a:cubicBezTo>
                  <a:lnTo>
                    <a:pt x="10183" y="0"/>
                  </a:lnTo>
                  <a:cubicBezTo>
                    <a:pt x="12281" y="0"/>
                    <a:pt x="13952" y="1672"/>
                    <a:pt x="13952" y="3769"/>
                  </a:cubicBezTo>
                  <a:lnTo>
                    <a:pt x="13952" y="10183"/>
                  </a:lnTo>
                  <a:cubicBezTo>
                    <a:pt x="13952" y="12250"/>
                    <a:pt x="12281" y="13952"/>
                    <a:pt x="10183" y="13952"/>
                  </a:cubicBezTo>
                  <a:close/>
                </a:path>
              </a:pathLst>
            </a:custGeom>
            <a:solidFill>
              <a:schemeClr val="accent3"/>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2673075" y="3915300"/>
              <a:ext cx="201400" cy="201375"/>
            </a:xfrm>
            <a:custGeom>
              <a:avLst/>
              <a:gdLst/>
              <a:ahLst/>
              <a:cxnLst/>
              <a:rect l="l" t="t" r="r" b="b"/>
              <a:pathLst>
                <a:path w="8056" h="8055" extrusionOk="0">
                  <a:moveTo>
                    <a:pt x="4043" y="608"/>
                  </a:moveTo>
                  <a:cubicBezTo>
                    <a:pt x="5897" y="608"/>
                    <a:pt x="7447" y="2128"/>
                    <a:pt x="7447" y="4043"/>
                  </a:cubicBezTo>
                  <a:cubicBezTo>
                    <a:pt x="7447" y="5927"/>
                    <a:pt x="5897" y="7447"/>
                    <a:pt x="4043" y="7447"/>
                  </a:cubicBezTo>
                  <a:cubicBezTo>
                    <a:pt x="2128" y="7447"/>
                    <a:pt x="608" y="5897"/>
                    <a:pt x="608" y="4043"/>
                  </a:cubicBezTo>
                  <a:cubicBezTo>
                    <a:pt x="608" y="2128"/>
                    <a:pt x="2189" y="608"/>
                    <a:pt x="4043" y="608"/>
                  </a:cubicBezTo>
                  <a:close/>
                  <a:moveTo>
                    <a:pt x="4043" y="0"/>
                  </a:moveTo>
                  <a:cubicBezTo>
                    <a:pt x="1824" y="0"/>
                    <a:pt x="0" y="1793"/>
                    <a:pt x="0" y="4043"/>
                  </a:cubicBezTo>
                  <a:cubicBezTo>
                    <a:pt x="0" y="6231"/>
                    <a:pt x="1794" y="8055"/>
                    <a:pt x="4043" y="8055"/>
                  </a:cubicBezTo>
                  <a:cubicBezTo>
                    <a:pt x="6292" y="8055"/>
                    <a:pt x="8055" y="6292"/>
                    <a:pt x="8055" y="4043"/>
                  </a:cubicBezTo>
                  <a:cubicBezTo>
                    <a:pt x="8055" y="1824"/>
                    <a:pt x="6262" y="0"/>
                    <a:pt x="4043"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3"/>
            <p:cNvSpPr/>
            <p:nvPr/>
          </p:nvSpPr>
          <p:spPr>
            <a:xfrm>
              <a:off x="2750575" y="3973950"/>
              <a:ext cx="72975" cy="85600"/>
            </a:xfrm>
            <a:custGeom>
              <a:avLst/>
              <a:gdLst/>
              <a:ahLst/>
              <a:cxnLst/>
              <a:rect l="l" t="t" r="r" b="b"/>
              <a:pathLst>
                <a:path w="2919" h="3424" extrusionOk="0">
                  <a:moveTo>
                    <a:pt x="347" y="0"/>
                  </a:moveTo>
                  <a:cubicBezTo>
                    <a:pt x="172" y="0"/>
                    <a:pt x="1" y="154"/>
                    <a:pt x="1" y="359"/>
                  </a:cubicBezTo>
                  <a:lnTo>
                    <a:pt x="1" y="3065"/>
                  </a:lnTo>
                  <a:cubicBezTo>
                    <a:pt x="1" y="3270"/>
                    <a:pt x="172" y="3424"/>
                    <a:pt x="347" y="3424"/>
                  </a:cubicBezTo>
                  <a:cubicBezTo>
                    <a:pt x="405" y="3424"/>
                    <a:pt x="464" y="3407"/>
                    <a:pt x="517" y="3369"/>
                  </a:cubicBezTo>
                  <a:lnTo>
                    <a:pt x="2676" y="2001"/>
                  </a:lnTo>
                  <a:cubicBezTo>
                    <a:pt x="2919" y="1849"/>
                    <a:pt x="2919" y="1545"/>
                    <a:pt x="2676" y="1423"/>
                  </a:cubicBezTo>
                  <a:lnTo>
                    <a:pt x="517" y="55"/>
                  </a:lnTo>
                  <a:cubicBezTo>
                    <a:pt x="464" y="17"/>
                    <a:pt x="405" y="0"/>
                    <a:pt x="347"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3"/>
            <p:cNvSpPr/>
            <p:nvPr/>
          </p:nvSpPr>
          <p:spPr>
            <a:xfrm>
              <a:off x="3024150" y="3842350"/>
              <a:ext cx="348050" cy="348800"/>
            </a:xfrm>
            <a:custGeom>
              <a:avLst/>
              <a:gdLst/>
              <a:ahLst/>
              <a:cxnLst/>
              <a:rect l="l" t="t" r="r" b="b"/>
              <a:pathLst>
                <a:path w="13922" h="13952" extrusionOk="0">
                  <a:moveTo>
                    <a:pt x="10183" y="13952"/>
                  </a:moveTo>
                  <a:lnTo>
                    <a:pt x="3739" y="13952"/>
                  </a:lnTo>
                  <a:cubicBezTo>
                    <a:pt x="1672" y="13952"/>
                    <a:pt x="0" y="12280"/>
                    <a:pt x="0" y="10183"/>
                  </a:cubicBezTo>
                  <a:lnTo>
                    <a:pt x="0" y="3769"/>
                  </a:lnTo>
                  <a:cubicBezTo>
                    <a:pt x="0" y="1672"/>
                    <a:pt x="1672" y="0"/>
                    <a:pt x="3739" y="0"/>
                  </a:cubicBezTo>
                  <a:lnTo>
                    <a:pt x="10183" y="0"/>
                  </a:lnTo>
                  <a:cubicBezTo>
                    <a:pt x="12250" y="0"/>
                    <a:pt x="13921" y="1672"/>
                    <a:pt x="13921" y="3769"/>
                  </a:cubicBezTo>
                  <a:lnTo>
                    <a:pt x="13921" y="10183"/>
                  </a:lnTo>
                  <a:cubicBezTo>
                    <a:pt x="13921" y="12250"/>
                    <a:pt x="12250" y="13952"/>
                    <a:pt x="10183" y="13952"/>
                  </a:cubicBezTo>
                  <a:close/>
                </a:path>
              </a:pathLst>
            </a:custGeom>
            <a:solidFill>
              <a:schemeClr val="accent4"/>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3122925" y="3963425"/>
              <a:ext cx="88925" cy="105875"/>
            </a:xfrm>
            <a:custGeom>
              <a:avLst/>
              <a:gdLst/>
              <a:ahLst/>
              <a:cxnLst/>
              <a:rect l="l" t="t" r="r" b="b"/>
              <a:pathLst>
                <a:path w="3557" h="4235" extrusionOk="0">
                  <a:moveTo>
                    <a:pt x="445" y="1"/>
                  </a:moveTo>
                  <a:cubicBezTo>
                    <a:pt x="220" y="1"/>
                    <a:pt x="1" y="187"/>
                    <a:pt x="1" y="446"/>
                  </a:cubicBezTo>
                  <a:lnTo>
                    <a:pt x="1" y="3790"/>
                  </a:lnTo>
                  <a:cubicBezTo>
                    <a:pt x="1" y="4037"/>
                    <a:pt x="184" y="4234"/>
                    <a:pt x="402" y="4234"/>
                  </a:cubicBezTo>
                  <a:cubicBezTo>
                    <a:pt x="479" y="4234"/>
                    <a:pt x="560" y="4210"/>
                    <a:pt x="639" y="4154"/>
                  </a:cubicBezTo>
                  <a:lnTo>
                    <a:pt x="3283" y="2483"/>
                  </a:lnTo>
                  <a:cubicBezTo>
                    <a:pt x="3557" y="2300"/>
                    <a:pt x="3557" y="1935"/>
                    <a:pt x="3283" y="1723"/>
                  </a:cubicBezTo>
                  <a:lnTo>
                    <a:pt x="639" y="51"/>
                  </a:lnTo>
                  <a:cubicBezTo>
                    <a:pt x="577" y="17"/>
                    <a:pt x="511" y="1"/>
                    <a:pt x="445" y="1"/>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3186000" y="3963425"/>
              <a:ext cx="90450" cy="105875"/>
            </a:xfrm>
            <a:custGeom>
              <a:avLst/>
              <a:gdLst/>
              <a:ahLst/>
              <a:cxnLst/>
              <a:rect l="l" t="t" r="r" b="b"/>
              <a:pathLst>
                <a:path w="3618" h="4235" extrusionOk="0">
                  <a:moveTo>
                    <a:pt x="472" y="1"/>
                  </a:moveTo>
                  <a:cubicBezTo>
                    <a:pt x="238" y="1"/>
                    <a:pt x="0" y="187"/>
                    <a:pt x="0" y="446"/>
                  </a:cubicBezTo>
                  <a:lnTo>
                    <a:pt x="0" y="3790"/>
                  </a:lnTo>
                  <a:cubicBezTo>
                    <a:pt x="0" y="4037"/>
                    <a:pt x="200" y="4234"/>
                    <a:pt x="427" y="4234"/>
                  </a:cubicBezTo>
                  <a:cubicBezTo>
                    <a:pt x="507" y="4234"/>
                    <a:pt x="590" y="4210"/>
                    <a:pt x="669" y="4154"/>
                  </a:cubicBezTo>
                  <a:lnTo>
                    <a:pt x="3314" y="2483"/>
                  </a:lnTo>
                  <a:cubicBezTo>
                    <a:pt x="3618" y="2300"/>
                    <a:pt x="3618" y="1935"/>
                    <a:pt x="3314" y="1723"/>
                  </a:cubicBezTo>
                  <a:lnTo>
                    <a:pt x="669" y="51"/>
                  </a:lnTo>
                  <a:cubicBezTo>
                    <a:pt x="608" y="17"/>
                    <a:pt x="540" y="1"/>
                    <a:pt x="472" y="1"/>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2175350" y="3842350"/>
              <a:ext cx="348800" cy="348800"/>
            </a:xfrm>
            <a:custGeom>
              <a:avLst/>
              <a:gdLst/>
              <a:ahLst/>
              <a:cxnLst/>
              <a:rect l="l" t="t" r="r" b="b"/>
              <a:pathLst>
                <a:path w="13952" h="13952" extrusionOk="0">
                  <a:moveTo>
                    <a:pt x="10183" y="13952"/>
                  </a:moveTo>
                  <a:lnTo>
                    <a:pt x="3769" y="13952"/>
                  </a:lnTo>
                  <a:cubicBezTo>
                    <a:pt x="1672" y="13952"/>
                    <a:pt x="0" y="12280"/>
                    <a:pt x="0" y="10183"/>
                  </a:cubicBezTo>
                  <a:lnTo>
                    <a:pt x="0" y="3769"/>
                  </a:lnTo>
                  <a:cubicBezTo>
                    <a:pt x="0" y="1672"/>
                    <a:pt x="1672" y="0"/>
                    <a:pt x="3769" y="0"/>
                  </a:cubicBezTo>
                  <a:lnTo>
                    <a:pt x="10183" y="0"/>
                  </a:lnTo>
                  <a:cubicBezTo>
                    <a:pt x="12280" y="0"/>
                    <a:pt x="13952" y="1672"/>
                    <a:pt x="13952" y="3769"/>
                  </a:cubicBezTo>
                  <a:lnTo>
                    <a:pt x="13952" y="10183"/>
                  </a:lnTo>
                  <a:cubicBezTo>
                    <a:pt x="13952" y="12250"/>
                    <a:pt x="12280" y="13952"/>
                    <a:pt x="10183" y="13952"/>
                  </a:cubicBezTo>
                  <a:close/>
                </a:path>
              </a:pathLst>
            </a:custGeom>
            <a:solidFill>
              <a:schemeClr val="accent5"/>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2336450" y="3963125"/>
              <a:ext cx="88925" cy="105525"/>
            </a:xfrm>
            <a:custGeom>
              <a:avLst/>
              <a:gdLst/>
              <a:ahLst/>
              <a:cxnLst/>
              <a:rect l="l" t="t" r="r" b="b"/>
              <a:pathLst>
                <a:path w="3557" h="4221" extrusionOk="0">
                  <a:moveTo>
                    <a:pt x="3134" y="0"/>
                  </a:moveTo>
                  <a:cubicBezTo>
                    <a:pt x="3063" y="0"/>
                    <a:pt x="2990" y="20"/>
                    <a:pt x="2918" y="63"/>
                  </a:cubicBezTo>
                  <a:lnTo>
                    <a:pt x="243" y="1735"/>
                  </a:lnTo>
                  <a:cubicBezTo>
                    <a:pt x="0" y="1947"/>
                    <a:pt x="0" y="2312"/>
                    <a:pt x="243" y="2495"/>
                  </a:cubicBezTo>
                  <a:lnTo>
                    <a:pt x="2918" y="4166"/>
                  </a:lnTo>
                  <a:cubicBezTo>
                    <a:pt x="2985" y="4203"/>
                    <a:pt x="3057" y="4220"/>
                    <a:pt x="3128" y="4220"/>
                  </a:cubicBezTo>
                  <a:cubicBezTo>
                    <a:pt x="3348" y="4220"/>
                    <a:pt x="3556" y="4054"/>
                    <a:pt x="3556" y="3802"/>
                  </a:cubicBezTo>
                  <a:lnTo>
                    <a:pt x="3556" y="458"/>
                  </a:lnTo>
                  <a:cubicBezTo>
                    <a:pt x="3556" y="203"/>
                    <a:pt x="3361" y="0"/>
                    <a:pt x="3134"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2271850" y="3963125"/>
              <a:ext cx="88925" cy="105525"/>
            </a:xfrm>
            <a:custGeom>
              <a:avLst/>
              <a:gdLst/>
              <a:ahLst/>
              <a:cxnLst/>
              <a:rect l="l" t="t" r="r" b="b"/>
              <a:pathLst>
                <a:path w="3557" h="4221" extrusionOk="0">
                  <a:moveTo>
                    <a:pt x="3134" y="0"/>
                  </a:moveTo>
                  <a:cubicBezTo>
                    <a:pt x="3064" y="0"/>
                    <a:pt x="2990" y="20"/>
                    <a:pt x="2918" y="63"/>
                  </a:cubicBezTo>
                  <a:lnTo>
                    <a:pt x="244" y="1735"/>
                  </a:lnTo>
                  <a:cubicBezTo>
                    <a:pt x="0" y="1947"/>
                    <a:pt x="0" y="2312"/>
                    <a:pt x="244" y="2495"/>
                  </a:cubicBezTo>
                  <a:lnTo>
                    <a:pt x="2918" y="4166"/>
                  </a:lnTo>
                  <a:cubicBezTo>
                    <a:pt x="2985" y="4203"/>
                    <a:pt x="3057" y="4220"/>
                    <a:pt x="3128" y="4220"/>
                  </a:cubicBezTo>
                  <a:cubicBezTo>
                    <a:pt x="3348" y="4220"/>
                    <a:pt x="3557" y="4054"/>
                    <a:pt x="3557" y="3802"/>
                  </a:cubicBezTo>
                  <a:lnTo>
                    <a:pt x="3557" y="458"/>
                  </a:lnTo>
                  <a:cubicBezTo>
                    <a:pt x="3557" y="203"/>
                    <a:pt x="3362" y="0"/>
                    <a:pt x="3134"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53"/>
          <p:cNvGrpSpPr/>
          <p:nvPr/>
        </p:nvGrpSpPr>
        <p:grpSpPr>
          <a:xfrm>
            <a:off x="2113226" y="619336"/>
            <a:ext cx="572266" cy="485128"/>
            <a:chOff x="5215992" y="1423628"/>
            <a:chExt cx="459836" cy="389787"/>
          </a:xfrm>
        </p:grpSpPr>
        <p:sp>
          <p:nvSpPr>
            <p:cNvPr id="1305" name="Google Shape;1305;p53"/>
            <p:cNvSpPr/>
            <p:nvPr/>
          </p:nvSpPr>
          <p:spPr>
            <a:xfrm>
              <a:off x="5215992" y="1423628"/>
              <a:ext cx="459836" cy="389787"/>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solidFill>
              <a:schemeClr val="accent3"/>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5360634" y="1526348"/>
              <a:ext cx="170547" cy="138713"/>
            </a:xfrm>
            <a:custGeom>
              <a:avLst/>
              <a:gdLst/>
              <a:ahLst/>
              <a:cxnLst/>
              <a:rect l="l" t="t" r="r" b="b"/>
              <a:pathLst>
                <a:path w="14031" h="11412" extrusionOk="0">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chemeClr val="lt1"/>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10"/>
        <p:cNvGrpSpPr/>
        <p:nvPr/>
      </p:nvGrpSpPr>
      <p:grpSpPr>
        <a:xfrm>
          <a:off x="0" y="0"/>
          <a:ext cx="0" cy="0"/>
          <a:chOff x="0" y="0"/>
          <a:chExt cx="0" cy="0"/>
        </a:xfrm>
      </p:grpSpPr>
      <p:grpSp>
        <p:nvGrpSpPr>
          <p:cNvPr id="1311" name="Google Shape;1311;p54"/>
          <p:cNvGrpSpPr/>
          <p:nvPr/>
        </p:nvGrpSpPr>
        <p:grpSpPr>
          <a:xfrm>
            <a:off x="952499" y="1418400"/>
            <a:ext cx="7240638" cy="3108284"/>
            <a:chOff x="952499" y="1418400"/>
            <a:chExt cx="7240638" cy="3108284"/>
          </a:xfrm>
        </p:grpSpPr>
        <p:grpSp>
          <p:nvGrpSpPr>
            <p:cNvPr id="1312" name="Google Shape;1312;p54"/>
            <p:cNvGrpSpPr/>
            <p:nvPr/>
          </p:nvGrpSpPr>
          <p:grpSpPr>
            <a:xfrm>
              <a:off x="952499" y="1418400"/>
              <a:ext cx="2299225" cy="3108284"/>
              <a:chOff x="486919" y="1114962"/>
              <a:chExt cx="2619901" cy="3541800"/>
            </a:xfrm>
          </p:grpSpPr>
          <p:sp>
            <p:nvSpPr>
              <p:cNvPr id="1313" name="Google Shape;1313;p54"/>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4"/>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 name="Google Shape;1315;p54"/>
              <p:cNvGrpSpPr/>
              <p:nvPr/>
            </p:nvGrpSpPr>
            <p:grpSpPr>
              <a:xfrm rot="10800000" flipH="1">
                <a:off x="620929" y="1244995"/>
                <a:ext cx="429322" cy="93999"/>
                <a:chOff x="5578333" y="744468"/>
                <a:chExt cx="431653" cy="94500"/>
              </a:xfrm>
            </p:grpSpPr>
            <p:sp>
              <p:nvSpPr>
                <p:cNvPr id="1316" name="Google Shape;1316;p54"/>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4"/>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4"/>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9" name="Google Shape;1319;p54"/>
            <p:cNvGrpSpPr/>
            <p:nvPr/>
          </p:nvGrpSpPr>
          <p:grpSpPr>
            <a:xfrm>
              <a:off x="3423211" y="1418400"/>
              <a:ext cx="2299225" cy="3108284"/>
              <a:chOff x="486919" y="1114962"/>
              <a:chExt cx="2619901" cy="3541800"/>
            </a:xfrm>
          </p:grpSpPr>
          <p:sp>
            <p:nvSpPr>
              <p:cNvPr id="1320" name="Google Shape;1320;p54"/>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4"/>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4"/>
              <p:cNvGrpSpPr/>
              <p:nvPr/>
            </p:nvGrpSpPr>
            <p:grpSpPr>
              <a:xfrm rot="10800000" flipH="1">
                <a:off x="620929" y="1244995"/>
                <a:ext cx="429322" cy="93999"/>
                <a:chOff x="5578333" y="744468"/>
                <a:chExt cx="431653" cy="94500"/>
              </a:xfrm>
            </p:grpSpPr>
            <p:sp>
              <p:nvSpPr>
                <p:cNvPr id="1323" name="Google Shape;1323;p54"/>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4"/>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4"/>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6" name="Google Shape;1326;p54"/>
            <p:cNvGrpSpPr/>
            <p:nvPr/>
          </p:nvGrpSpPr>
          <p:grpSpPr>
            <a:xfrm>
              <a:off x="5893911" y="1418400"/>
              <a:ext cx="2299225" cy="3108284"/>
              <a:chOff x="486919" y="1114962"/>
              <a:chExt cx="2619901" cy="3541800"/>
            </a:xfrm>
          </p:grpSpPr>
          <p:sp>
            <p:nvSpPr>
              <p:cNvPr id="1327" name="Google Shape;1327;p54"/>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4"/>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 name="Google Shape;1329;p54"/>
              <p:cNvGrpSpPr/>
              <p:nvPr/>
            </p:nvGrpSpPr>
            <p:grpSpPr>
              <a:xfrm rot="10800000" flipH="1">
                <a:off x="620929" y="1244995"/>
                <a:ext cx="429322" cy="93999"/>
                <a:chOff x="5578333" y="744468"/>
                <a:chExt cx="431653" cy="94500"/>
              </a:xfrm>
            </p:grpSpPr>
            <p:sp>
              <p:nvSpPr>
                <p:cNvPr id="1330" name="Google Shape;1330;p54"/>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4"/>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4"/>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33" name="Google Shape;1333;p54"/>
          <p:cNvSpPr/>
          <p:nvPr/>
        </p:nvSpPr>
        <p:spPr>
          <a:xfrm>
            <a:off x="1121512" y="3917975"/>
            <a:ext cx="1952400" cy="338100"/>
          </a:xfrm>
          <a:prstGeom prst="roundRect">
            <a:avLst>
              <a:gd name="adj" fmla="val 50000"/>
            </a:avLst>
          </a:prstGeom>
          <a:solidFill>
            <a:srgbClr val="4EB3E4"/>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4"/>
          <p:cNvSpPr/>
          <p:nvPr/>
        </p:nvSpPr>
        <p:spPr>
          <a:xfrm>
            <a:off x="3595824" y="3917975"/>
            <a:ext cx="1952400" cy="338100"/>
          </a:xfrm>
          <a:prstGeom prst="roundRect">
            <a:avLst>
              <a:gd name="adj" fmla="val 50000"/>
            </a:avLst>
          </a:prstGeom>
          <a:solidFill>
            <a:srgbClr val="4EB3E4"/>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4"/>
          <p:cNvSpPr/>
          <p:nvPr/>
        </p:nvSpPr>
        <p:spPr>
          <a:xfrm>
            <a:off x="6071349" y="3917975"/>
            <a:ext cx="1952400" cy="338100"/>
          </a:xfrm>
          <a:prstGeom prst="roundRect">
            <a:avLst>
              <a:gd name="adj" fmla="val 50000"/>
            </a:avLst>
          </a:prstGeom>
          <a:solidFill>
            <a:srgbClr val="4EB3E4"/>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336" name="Google Shape;1336;p54"/>
          <p:cNvGraphicFramePr/>
          <p:nvPr/>
        </p:nvGraphicFramePr>
        <p:xfrm>
          <a:off x="952500" y="1727243"/>
          <a:ext cx="3000000" cy="3000000"/>
        </p:xfrm>
        <a:graphic>
          <a:graphicData uri="http://schemas.openxmlformats.org/drawingml/2006/table">
            <a:tbl>
              <a:tblPr>
                <a:noFill/>
                <a:tableStyleId>{DF9743D4-9263-4D44-97CB-705B710A0014}</a:tableStyleId>
              </a:tblPr>
              <a:tblGrid>
                <a:gridCol w="2290400">
                  <a:extLst>
                    <a:ext uri="{9D8B030D-6E8A-4147-A177-3AD203B41FA5}">
                      <a16:colId xmlns:a16="http://schemas.microsoft.com/office/drawing/2014/main" val="20000"/>
                    </a:ext>
                  </a:extLst>
                </a:gridCol>
              </a:tblGrid>
              <a:tr h="746650">
                <a:tc>
                  <a:txBody>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$20</a:t>
                      </a:r>
                      <a:endParaRPr sz="3000" b="1">
                        <a:latin typeface="Orbitron"/>
                        <a:ea typeface="Orbitron"/>
                        <a:cs typeface="Orbitron"/>
                        <a:sym typeface="Orbitron"/>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93750">
                <a:tc>
                  <a:txBody>
                    <a:bodyPr/>
                    <a:lstStyle/>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You can explain your</a:t>
                      </a:r>
                      <a:endParaRPr>
                        <a:solidFill>
                          <a:schemeClr val="dk1"/>
                        </a:solidFill>
                        <a:latin typeface="Quicksand"/>
                        <a:ea typeface="Quicksand"/>
                        <a:cs typeface="Quicksand"/>
                        <a:sym typeface="Quicksand"/>
                      </a:endParaRPr>
                    </a:p>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product or your service</a:t>
                      </a:r>
                      <a:endParaRPr>
                        <a:solidFill>
                          <a:schemeClr val="dk1"/>
                        </a:solidFill>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93750">
                <a:tc>
                  <a:txBody>
                    <a:bodyPr/>
                    <a:lstStyle/>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solidFill>
                          <a:schemeClr val="dk1"/>
                        </a:solidFill>
                        <a:latin typeface="Quicksand"/>
                        <a:ea typeface="Quicksand"/>
                        <a:cs typeface="Quicksand"/>
                        <a:sym typeface="Quicksand"/>
                      </a:endParaRPr>
                    </a:p>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537600">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BASIC</a:t>
                      </a:r>
                      <a:endParaRPr sz="1800" b="1">
                        <a:solidFill>
                          <a:schemeClr val="lt1"/>
                        </a:solidFill>
                        <a:latin typeface="Orbitron"/>
                        <a:ea typeface="Orbitron"/>
                        <a:cs typeface="Orbitron"/>
                        <a:sym typeface="Orbitron"/>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337" name="Google Shape;1337;p54"/>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PLANS</a:t>
            </a:r>
            <a:endParaRPr/>
          </a:p>
        </p:txBody>
      </p:sp>
      <p:graphicFrame>
        <p:nvGraphicFramePr>
          <p:cNvPr id="1338" name="Google Shape;1338;p54"/>
          <p:cNvGraphicFramePr/>
          <p:nvPr/>
        </p:nvGraphicFramePr>
        <p:xfrm>
          <a:off x="3427425" y="1727243"/>
          <a:ext cx="3000000" cy="3000000"/>
        </p:xfrm>
        <a:graphic>
          <a:graphicData uri="http://schemas.openxmlformats.org/drawingml/2006/table">
            <a:tbl>
              <a:tblPr>
                <a:noFill/>
                <a:tableStyleId>{DF9743D4-9263-4D44-97CB-705B710A0014}</a:tableStyleId>
              </a:tblPr>
              <a:tblGrid>
                <a:gridCol w="2290400">
                  <a:extLst>
                    <a:ext uri="{9D8B030D-6E8A-4147-A177-3AD203B41FA5}">
                      <a16:colId xmlns:a16="http://schemas.microsoft.com/office/drawing/2014/main" val="20000"/>
                    </a:ext>
                  </a:extLst>
                </a:gridCol>
              </a:tblGrid>
              <a:tr h="746650">
                <a:tc>
                  <a:txBody>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$80</a:t>
                      </a:r>
                      <a:endParaRPr sz="3000" b="1">
                        <a:latin typeface="Orbitron"/>
                        <a:ea typeface="Orbitron"/>
                        <a:cs typeface="Orbitron"/>
                        <a:sym typeface="Orbitron"/>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93750">
                <a:tc>
                  <a:txBody>
                    <a:bodyPr/>
                    <a:lstStyle/>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You can explain your</a:t>
                      </a:r>
                      <a:endParaRPr>
                        <a:solidFill>
                          <a:schemeClr val="dk1"/>
                        </a:solidFill>
                        <a:latin typeface="Quicksand"/>
                        <a:ea typeface="Quicksand"/>
                        <a:cs typeface="Quicksand"/>
                        <a:sym typeface="Quicksand"/>
                      </a:endParaRPr>
                    </a:p>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product or your service</a:t>
                      </a:r>
                      <a:endParaRPr>
                        <a:solidFill>
                          <a:schemeClr val="dk1"/>
                        </a:solidFill>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93750">
                <a:tc>
                  <a:txBody>
                    <a:bodyPr/>
                    <a:lstStyle/>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solidFill>
                          <a:schemeClr val="dk1"/>
                        </a:solidFill>
                        <a:latin typeface="Quicksand"/>
                        <a:ea typeface="Quicksand"/>
                        <a:cs typeface="Quicksand"/>
                        <a:sym typeface="Quicksand"/>
                      </a:endParaRPr>
                    </a:p>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537600">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PRO</a:t>
                      </a:r>
                      <a:endParaRPr sz="1800" b="1">
                        <a:solidFill>
                          <a:schemeClr val="lt1"/>
                        </a:solidFill>
                        <a:latin typeface="Orbitron"/>
                        <a:ea typeface="Orbitron"/>
                        <a:cs typeface="Orbitron"/>
                        <a:sym typeface="Orbitron"/>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aphicFrame>
        <p:nvGraphicFramePr>
          <p:cNvPr id="1339" name="Google Shape;1339;p54"/>
          <p:cNvGraphicFramePr/>
          <p:nvPr/>
        </p:nvGraphicFramePr>
        <p:xfrm>
          <a:off x="5901125" y="1727243"/>
          <a:ext cx="3000000" cy="3000000"/>
        </p:xfrm>
        <a:graphic>
          <a:graphicData uri="http://schemas.openxmlformats.org/drawingml/2006/table">
            <a:tbl>
              <a:tblPr>
                <a:noFill/>
                <a:tableStyleId>{DF9743D4-9263-4D44-97CB-705B710A0014}</a:tableStyleId>
              </a:tblPr>
              <a:tblGrid>
                <a:gridCol w="2290375">
                  <a:extLst>
                    <a:ext uri="{9D8B030D-6E8A-4147-A177-3AD203B41FA5}">
                      <a16:colId xmlns:a16="http://schemas.microsoft.com/office/drawing/2014/main" val="20000"/>
                    </a:ext>
                  </a:extLst>
                </a:gridCol>
              </a:tblGrid>
              <a:tr h="746650">
                <a:tc>
                  <a:txBody>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$100</a:t>
                      </a:r>
                      <a:endParaRPr sz="3000" b="1">
                        <a:latin typeface="Orbitron"/>
                        <a:ea typeface="Orbitron"/>
                        <a:cs typeface="Orbitron"/>
                        <a:sym typeface="Orbitron"/>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93750">
                <a:tc>
                  <a:txBody>
                    <a:bodyPr/>
                    <a:lstStyle/>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You can explain your</a:t>
                      </a:r>
                      <a:endParaRPr>
                        <a:solidFill>
                          <a:schemeClr val="dk1"/>
                        </a:solidFill>
                        <a:latin typeface="Quicksand"/>
                        <a:ea typeface="Quicksand"/>
                        <a:cs typeface="Quicksand"/>
                        <a:sym typeface="Quicksand"/>
                      </a:endParaRPr>
                    </a:p>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product or your service</a:t>
                      </a:r>
                      <a:endParaRPr>
                        <a:solidFill>
                          <a:schemeClr val="dk1"/>
                        </a:solidFill>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93750">
                <a:tc>
                  <a:txBody>
                    <a:bodyPr/>
                    <a:lstStyle/>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solidFill>
                          <a:schemeClr val="dk1"/>
                        </a:solidFill>
                        <a:latin typeface="Quicksand"/>
                        <a:ea typeface="Quicksand"/>
                        <a:cs typeface="Quicksand"/>
                        <a:sym typeface="Quicksand"/>
                      </a:endParaRPr>
                    </a:p>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537600">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PREMIUM</a:t>
                      </a:r>
                      <a:endParaRPr sz="1800" b="1">
                        <a:solidFill>
                          <a:schemeClr val="lt1"/>
                        </a:solidFill>
                        <a:latin typeface="Orbitron"/>
                        <a:ea typeface="Orbitron"/>
                        <a:cs typeface="Orbitron"/>
                        <a:sym typeface="Orbitron"/>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1340" name="Google Shape;1340;p54"/>
          <p:cNvGrpSpPr/>
          <p:nvPr/>
        </p:nvGrpSpPr>
        <p:grpSpPr>
          <a:xfrm>
            <a:off x="411550" y="1265100"/>
            <a:ext cx="8137838" cy="2999756"/>
            <a:chOff x="2365125" y="1413225"/>
            <a:chExt cx="8137838" cy="2999756"/>
          </a:xfrm>
        </p:grpSpPr>
        <p:sp>
          <p:nvSpPr>
            <p:cNvPr id="1341" name="Google Shape;1341;p54"/>
            <p:cNvSpPr/>
            <p:nvPr/>
          </p:nvSpPr>
          <p:spPr>
            <a:xfrm>
              <a:off x="2365125" y="4162745"/>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4"/>
            <p:cNvSpPr/>
            <p:nvPr/>
          </p:nvSpPr>
          <p:spPr>
            <a:xfrm>
              <a:off x="10252188" y="14132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54"/>
          <p:cNvGrpSpPr/>
          <p:nvPr/>
        </p:nvGrpSpPr>
        <p:grpSpPr>
          <a:xfrm>
            <a:off x="730240" y="1938697"/>
            <a:ext cx="432017" cy="300890"/>
            <a:chOff x="607379" y="1306417"/>
            <a:chExt cx="588900" cy="410100"/>
          </a:xfrm>
        </p:grpSpPr>
        <p:sp>
          <p:nvSpPr>
            <p:cNvPr id="1344" name="Google Shape;1344;p54"/>
            <p:cNvSpPr/>
            <p:nvPr/>
          </p:nvSpPr>
          <p:spPr>
            <a:xfrm>
              <a:off x="607379" y="1306417"/>
              <a:ext cx="588900" cy="4101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4"/>
            <p:cNvSpPr/>
            <p:nvPr/>
          </p:nvSpPr>
          <p:spPr>
            <a:xfrm>
              <a:off x="741635" y="1363294"/>
              <a:ext cx="320384" cy="296369"/>
            </a:xfrm>
            <a:custGeom>
              <a:avLst/>
              <a:gdLst/>
              <a:ahLst/>
              <a:cxnLst/>
              <a:rect l="l" t="t" r="r" b="b"/>
              <a:pathLst>
                <a:path w="11109" h="10279" extrusionOk="0">
                  <a:moveTo>
                    <a:pt x="5554" y="0"/>
                  </a:moveTo>
                  <a:cubicBezTo>
                    <a:pt x="5271" y="0"/>
                    <a:pt x="4987" y="142"/>
                    <a:pt x="4837" y="425"/>
                  </a:cubicBezTo>
                  <a:lnTo>
                    <a:pt x="3803" y="2560"/>
                  </a:lnTo>
                  <a:cubicBezTo>
                    <a:pt x="3703" y="2760"/>
                    <a:pt x="3469" y="2927"/>
                    <a:pt x="3236" y="2961"/>
                  </a:cubicBezTo>
                  <a:lnTo>
                    <a:pt x="901" y="3294"/>
                  </a:lnTo>
                  <a:cubicBezTo>
                    <a:pt x="267" y="3394"/>
                    <a:pt x="0" y="4195"/>
                    <a:pt x="467" y="4628"/>
                  </a:cubicBezTo>
                  <a:lnTo>
                    <a:pt x="2235" y="6296"/>
                  </a:lnTo>
                  <a:cubicBezTo>
                    <a:pt x="2402" y="6530"/>
                    <a:pt x="2469" y="6763"/>
                    <a:pt x="2435" y="7030"/>
                  </a:cubicBezTo>
                  <a:lnTo>
                    <a:pt x="2002" y="9365"/>
                  </a:lnTo>
                  <a:cubicBezTo>
                    <a:pt x="1922" y="9896"/>
                    <a:pt x="2328" y="10279"/>
                    <a:pt x="2783" y="10279"/>
                  </a:cubicBezTo>
                  <a:cubicBezTo>
                    <a:pt x="2900" y="10279"/>
                    <a:pt x="3020" y="10254"/>
                    <a:pt x="3136" y="10199"/>
                  </a:cubicBezTo>
                  <a:lnTo>
                    <a:pt x="5237" y="9098"/>
                  </a:lnTo>
                  <a:cubicBezTo>
                    <a:pt x="5337" y="9032"/>
                    <a:pt x="5462" y="8998"/>
                    <a:pt x="5587" y="8998"/>
                  </a:cubicBezTo>
                  <a:cubicBezTo>
                    <a:pt x="5713" y="8998"/>
                    <a:pt x="5838" y="9032"/>
                    <a:pt x="5938" y="9098"/>
                  </a:cubicBezTo>
                  <a:lnTo>
                    <a:pt x="8006" y="10199"/>
                  </a:lnTo>
                  <a:cubicBezTo>
                    <a:pt x="8120" y="10250"/>
                    <a:pt x="8236" y="10273"/>
                    <a:pt x="8349" y="10273"/>
                  </a:cubicBezTo>
                  <a:cubicBezTo>
                    <a:pt x="8830" y="10273"/>
                    <a:pt x="9248" y="9852"/>
                    <a:pt x="9140" y="9365"/>
                  </a:cubicBezTo>
                  <a:lnTo>
                    <a:pt x="8740" y="7030"/>
                  </a:lnTo>
                  <a:cubicBezTo>
                    <a:pt x="8673" y="6730"/>
                    <a:pt x="8773" y="6463"/>
                    <a:pt x="8940" y="6296"/>
                  </a:cubicBezTo>
                  <a:lnTo>
                    <a:pt x="10641" y="4628"/>
                  </a:lnTo>
                  <a:cubicBezTo>
                    <a:pt x="11108" y="4195"/>
                    <a:pt x="10841" y="3394"/>
                    <a:pt x="10241" y="3294"/>
                  </a:cubicBezTo>
                  <a:lnTo>
                    <a:pt x="7906" y="2961"/>
                  </a:lnTo>
                  <a:cubicBezTo>
                    <a:pt x="7639" y="2927"/>
                    <a:pt x="7439" y="2794"/>
                    <a:pt x="7305" y="2560"/>
                  </a:cubicBezTo>
                  <a:lnTo>
                    <a:pt x="6271" y="425"/>
                  </a:lnTo>
                  <a:cubicBezTo>
                    <a:pt x="6121" y="142"/>
                    <a:pt x="5838" y="0"/>
                    <a:pt x="5554"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54"/>
          <p:cNvGrpSpPr/>
          <p:nvPr/>
        </p:nvGrpSpPr>
        <p:grpSpPr>
          <a:xfrm>
            <a:off x="7995000" y="3203525"/>
            <a:ext cx="396150" cy="360700"/>
            <a:chOff x="2670400" y="651950"/>
            <a:chExt cx="396150" cy="360700"/>
          </a:xfrm>
        </p:grpSpPr>
        <p:sp>
          <p:nvSpPr>
            <p:cNvPr id="1347" name="Google Shape;1347;p54"/>
            <p:cNvSpPr/>
            <p:nvPr/>
          </p:nvSpPr>
          <p:spPr>
            <a:xfrm>
              <a:off x="2670400" y="651950"/>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2712950" y="750100"/>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52"/>
        <p:cNvGrpSpPr/>
        <p:nvPr/>
      </p:nvGrpSpPr>
      <p:grpSpPr>
        <a:xfrm>
          <a:off x="0" y="0"/>
          <a:ext cx="0" cy="0"/>
          <a:chOff x="0" y="0"/>
          <a:chExt cx="0" cy="0"/>
        </a:xfrm>
      </p:grpSpPr>
      <p:grpSp>
        <p:nvGrpSpPr>
          <p:cNvPr id="1353" name="Google Shape;1353;p55"/>
          <p:cNvGrpSpPr/>
          <p:nvPr/>
        </p:nvGrpSpPr>
        <p:grpSpPr>
          <a:xfrm>
            <a:off x="4072200" y="926650"/>
            <a:ext cx="4172775" cy="2973300"/>
            <a:chOff x="6025775" y="1074775"/>
            <a:chExt cx="4172775" cy="2973300"/>
          </a:xfrm>
        </p:grpSpPr>
        <p:sp>
          <p:nvSpPr>
            <p:cNvPr id="1354" name="Google Shape;1354;p55"/>
            <p:cNvSpPr/>
            <p:nvPr/>
          </p:nvSpPr>
          <p:spPr>
            <a:xfrm>
              <a:off x="9842125" y="107477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5"/>
            <p:cNvSpPr/>
            <p:nvPr/>
          </p:nvSpPr>
          <p:spPr>
            <a:xfrm>
              <a:off x="6025775" y="37973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 name="Google Shape;1356;p55"/>
          <p:cNvSpPr txBox="1">
            <a:spLocks noGrp="1"/>
          </p:cNvSpPr>
          <p:nvPr>
            <p:ph type="subTitle" idx="1"/>
          </p:nvPr>
        </p:nvSpPr>
        <p:spPr>
          <a:xfrm>
            <a:off x="4072200" y="2281539"/>
            <a:ext cx="4121400" cy="11712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Mercury is the closest planet to the Sun and the smallest one in the Solar System—it’s only a bit larger than the Moon. The planet’s name has nothing to do with the liquid metal</a:t>
            </a:r>
            <a:endParaRPr/>
          </a:p>
        </p:txBody>
      </p:sp>
      <p:sp>
        <p:nvSpPr>
          <p:cNvPr id="1357" name="Google Shape;1357;p55"/>
          <p:cNvSpPr txBox="1">
            <a:spLocks noGrp="1"/>
          </p:cNvSpPr>
          <p:nvPr>
            <p:ph type="title"/>
          </p:nvPr>
        </p:nvSpPr>
        <p:spPr>
          <a:xfrm>
            <a:off x="4072200" y="1704639"/>
            <a:ext cx="4121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 DEMO</a:t>
            </a:r>
            <a:endParaRPr/>
          </a:p>
        </p:txBody>
      </p:sp>
      <p:sp>
        <p:nvSpPr>
          <p:cNvPr id="1358" name="Google Shape;1358;p55"/>
          <p:cNvSpPr/>
          <p:nvPr/>
        </p:nvSpPr>
        <p:spPr>
          <a:xfrm>
            <a:off x="1568739" y="1173564"/>
            <a:ext cx="1469416" cy="2930099"/>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gradFill>
            <a:gsLst>
              <a:gs pos="0">
                <a:srgbClr val="66BEE9">
                  <a:alpha val="34509"/>
                </a:srgbClr>
              </a:gs>
              <a:gs pos="100000">
                <a:srgbClr val="4EB3E4">
                  <a:alpha val="57647"/>
                </a:srgbClr>
              </a:gs>
            </a:gsLst>
            <a:lin ang="5400012"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9" name="Google Shape;1359;p55"/>
          <p:cNvSpPr txBox="1"/>
          <p:nvPr/>
        </p:nvSpPr>
        <p:spPr>
          <a:xfrm>
            <a:off x="980138" y="4359825"/>
            <a:ext cx="2646600" cy="198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000">
                <a:solidFill>
                  <a:schemeClr val="dk1"/>
                </a:solidFill>
                <a:latin typeface="Quicksand"/>
                <a:ea typeface="Quicksand"/>
                <a:cs typeface="Quicksand"/>
                <a:sym typeface="Quicksand"/>
              </a:rPr>
              <a:t>Insert your multimedia content here</a:t>
            </a:r>
            <a:endParaRPr sz="1000">
              <a:solidFill>
                <a:schemeClr val="dk1"/>
              </a:solidFill>
              <a:latin typeface="Quicksand"/>
              <a:ea typeface="Quicksand"/>
              <a:cs typeface="Quicksand"/>
              <a:sym typeface="Quicksand"/>
            </a:endParaRPr>
          </a:p>
        </p:txBody>
      </p:sp>
      <p:pic>
        <p:nvPicPr>
          <p:cNvPr id="1360" name="Google Shape;1360;p55"/>
          <p:cNvPicPr preferRelativeResize="0"/>
          <p:nvPr/>
        </p:nvPicPr>
        <p:blipFill rotWithShape="1">
          <a:blip r:embed="rId3">
            <a:alphaModFix/>
          </a:blip>
          <a:srcRect l="68394" t="33781" r="15414" b="15135"/>
          <a:stretch/>
        </p:blipFill>
        <p:spPr>
          <a:xfrm>
            <a:off x="1606475" y="1409225"/>
            <a:ext cx="1393951" cy="2458799"/>
          </a:xfrm>
          <a:prstGeom prst="rect">
            <a:avLst/>
          </a:prstGeom>
          <a:noFill/>
          <a:ln w="9525" cap="flat" cmpd="sng">
            <a:solidFill>
              <a:schemeClr val="lt1"/>
            </a:solidFill>
            <a:prstDash val="solid"/>
            <a:round/>
            <a:headEnd type="none" w="sm" len="sm"/>
            <a:tailEnd type="none" w="sm" len="sm"/>
          </a:ln>
        </p:spPr>
      </p:pic>
      <p:grpSp>
        <p:nvGrpSpPr>
          <p:cNvPr id="1361" name="Google Shape;1361;p55"/>
          <p:cNvGrpSpPr/>
          <p:nvPr/>
        </p:nvGrpSpPr>
        <p:grpSpPr>
          <a:xfrm>
            <a:off x="2775176" y="1100717"/>
            <a:ext cx="627083" cy="436814"/>
            <a:chOff x="5779976" y="1418876"/>
            <a:chExt cx="421200" cy="293400"/>
          </a:xfrm>
        </p:grpSpPr>
        <p:sp>
          <p:nvSpPr>
            <p:cNvPr id="1362" name="Google Shape;1362;p55"/>
            <p:cNvSpPr/>
            <p:nvPr/>
          </p:nvSpPr>
          <p:spPr>
            <a:xfrm>
              <a:off x="5779976" y="1418876"/>
              <a:ext cx="421200" cy="2934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5"/>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64" name="Google Shape;1364;p55"/>
          <p:cNvGrpSpPr/>
          <p:nvPr/>
        </p:nvGrpSpPr>
        <p:grpSpPr>
          <a:xfrm>
            <a:off x="1203925" y="1693621"/>
            <a:ext cx="2586275" cy="1282796"/>
            <a:chOff x="5471225" y="1495650"/>
            <a:chExt cx="2586275" cy="1282796"/>
          </a:xfrm>
        </p:grpSpPr>
        <p:sp>
          <p:nvSpPr>
            <p:cNvPr id="1365" name="Google Shape;1365;p55"/>
            <p:cNvSpPr/>
            <p:nvPr/>
          </p:nvSpPr>
          <p:spPr>
            <a:xfrm>
              <a:off x="5471225" y="2264100"/>
              <a:ext cx="505350" cy="505350"/>
            </a:xfrm>
            <a:custGeom>
              <a:avLst/>
              <a:gdLst/>
              <a:ahLst/>
              <a:cxnLst/>
              <a:rect l="l" t="t" r="r" b="b"/>
              <a:pathLst>
                <a:path w="20214" h="20214" extrusionOk="0">
                  <a:moveTo>
                    <a:pt x="20214" y="10092"/>
                  </a:moveTo>
                  <a:cubicBezTo>
                    <a:pt x="20214" y="15684"/>
                    <a:pt x="15685" y="20213"/>
                    <a:pt x="10123" y="20213"/>
                  </a:cubicBezTo>
                  <a:cubicBezTo>
                    <a:pt x="4530" y="20213"/>
                    <a:pt x="1" y="15684"/>
                    <a:pt x="1" y="10092"/>
                  </a:cubicBezTo>
                  <a:cubicBezTo>
                    <a:pt x="1" y="4529"/>
                    <a:pt x="4530" y="0"/>
                    <a:pt x="10123" y="0"/>
                  </a:cubicBezTo>
                  <a:cubicBezTo>
                    <a:pt x="15685" y="0"/>
                    <a:pt x="20214" y="4529"/>
                    <a:pt x="20214" y="10092"/>
                  </a:cubicBezTo>
                  <a:close/>
                </a:path>
              </a:pathLst>
            </a:custGeom>
            <a:solidFill>
              <a:schemeClr val="accen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5652100" y="2394800"/>
              <a:ext cx="214300" cy="248500"/>
            </a:xfrm>
            <a:custGeom>
              <a:avLst/>
              <a:gdLst/>
              <a:ahLst/>
              <a:cxnLst/>
              <a:rect l="l" t="t" r="r" b="b"/>
              <a:pathLst>
                <a:path w="8572" h="9940" extrusionOk="0">
                  <a:moveTo>
                    <a:pt x="0" y="0"/>
                  </a:moveTo>
                  <a:lnTo>
                    <a:pt x="0" y="4985"/>
                  </a:lnTo>
                  <a:lnTo>
                    <a:pt x="0" y="9940"/>
                  </a:lnTo>
                  <a:lnTo>
                    <a:pt x="4286" y="7447"/>
                  </a:lnTo>
                  <a:lnTo>
                    <a:pt x="8572" y="4985"/>
                  </a:lnTo>
                  <a:lnTo>
                    <a:pt x="4286" y="2523"/>
                  </a:lnTo>
                  <a:lnTo>
                    <a:pt x="0" y="0"/>
                  </a:lnTo>
                  <a:close/>
                </a:path>
              </a:pathLst>
            </a:custGeom>
            <a:solidFill>
              <a:srgbClr val="F2F1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5"/>
            <p:cNvSpPr/>
            <p:nvPr/>
          </p:nvSpPr>
          <p:spPr>
            <a:xfrm>
              <a:off x="7071750" y="2545896"/>
              <a:ext cx="805525" cy="232550"/>
            </a:xfrm>
            <a:custGeom>
              <a:avLst/>
              <a:gdLst/>
              <a:ahLst/>
              <a:cxnLst/>
              <a:rect l="l" t="t" r="r" b="b"/>
              <a:pathLst>
                <a:path w="32221" h="9302" extrusionOk="0">
                  <a:moveTo>
                    <a:pt x="1369" y="1"/>
                  </a:moveTo>
                  <a:cubicBezTo>
                    <a:pt x="609" y="1"/>
                    <a:pt x="1" y="609"/>
                    <a:pt x="1" y="1369"/>
                  </a:cubicBezTo>
                  <a:lnTo>
                    <a:pt x="1" y="7904"/>
                  </a:lnTo>
                  <a:cubicBezTo>
                    <a:pt x="1" y="8664"/>
                    <a:pt x="609" y="9302"/>
                    <a:pt x="1369" y="9302"/>
                  </a:cubicBezTo>
                  <a:lnTo>
                    <a:pt x="30853" y="9302"/>
                  </a:lnTo>
                  <a:cubicBezTo>
                    <a:pt x="31612" y="9302"/>
                    <a:pt x="32220" y="8694"/>
                    <a:pt x="32220" y="7904"/>
                  </a:cubicBezTo>
                  <a:lnTo>
                    <a:pt x="32220" y="1369"/>
                  </a:lnTo>
                  <a:cubicBezTo>
                    <a:pt x="32220" y="609"/>
                    <a:pt x="31612" y="1"/>
                    <a:pt x="30853" y="1"/>
                  </a:cubicBezTo>
                  <a:close/>
                </a:path>
              </a:pathLst>
            </a:custGeom>
            <a:gradFill>
              <a:gsLst>
                <a:gs pos="0">
                  <a:srgbClr val="66BEE9">
                    <a:alpha val="34509"/>
                  </a:srgbClr>
                </a:gs>
                <a:gs pos="100000">
                  <a:schemeClr val="lt2"/>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5"/>
            <p:cNvSpPr/>
            <p:nvPr/>
          </p:nvSpPr>
          <p:spPr>
            <a:xfrm>
              <a:off x="7121900" y="2585421"/>
              <a:ext cx="170250" cy="155050"/>
            </a:xfrm>
            <a:custGeom>
              <a:avLst/>
              <a:gdLst/>
              <a:ahLst/>
              <a:cxnLst/>
              <a:rect l="l" t="t" r="r" b="b"/>
              <a:pathLst>
                <a:path w="6810" h="6202" extrusionOk="0">
                  <a:moveTo>
                    <a:pt x="3405" y="0"/>
                  </a:moveTo>
                  <a:cubicBezTo>
                    <a:pt x="2615" y="0"/>
                    <a:pt x="1825" y="304"/>
                    <a:pt x="1217" y="912"/>
                  </a:cubicBezTo>
                  <a:cubicBezTo>
                    <a:pt x="1" y="2128"/>
                    <a:pt x="1" y="4073"/>
                    <a:pt x="1217" y="5289"/>
                  </a:cubicBezTo>
                  <a:cubicBezTo>
                    <a:pt x="1825" y="5897"/>
                    <a:pt x="2615" y="6201"/>
                    <a:pt x="3405" y="6201"/>
                  </a:cubicBezTo>
                  <a:cubicBezTo>
                    <a:pt x="4196" y="6201"/>
                    <a:pt x="4986" y="5897"/>
                    <a:pt x="5594" y="5289"/>
                  </a:cubicBezTo>
                  <a:cubicBezTo>
                    <a:pt x="6810" y="4073"/>
                    <a:pt x="6810" y="2128"/>
                    <a:pt x="5594" y="912"/>
                  </a:cubicBezTo>
                  <a:cubicBezTo>
                    <a:pt x="4986" y="304"/>
                    <a:pt x="4196" y="0"/>
                    <a:pt x="3405"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5"/>
            <p:cNvSpPr/>
            <p:nvPr/>
          </p:nvSpPr>
          <p:spPr>
            <a:xfrm>
              <a:off x="7345325" y="2621121"/>
              <a:ext cx="284975" cy="25100"/>
            </a:xfrm>
            <a:custGeom>
              <a:avLst/>
              <a:gdLst/>
              <a:ahLst/>
              <a:cxnLst/>
              <a:rect l="l" t="t" r="r" b="b"/>
              <a:pathLst>
                <a:path w="11399" h="1004" extrusionOk="0">
                  <a:moveTo>
                    <a:pt x="487" y="1"/>
                  </a:moveTo>
                  <a:cubicBezTo>
                    <a:pt x="243" y="1"/>
                    <a:pt x="0" y="244"/>
                    <a:pt x="0" y="518"/>
                  </a:cubicBezTo>
                  <a:cubicBezTo>
                    <a:pt x="0" y="761"/>
                    <a:pt x="243" y="1004"/>
                    <a:pt x="487" y="1004"/>
                  </a:cubicBezTo>
                  <a:lnTo>
                    <a:pt x="10912" y="1004"/>
                  </a:lnTo>
                  <a:cubicBezTo>
                    <a:pt x="11186" y="1004"/>
                    <a:pt x="11399" y="822"/>
                    <a:pt x="11399" y="518"/>
                  </a:cubicBezTo>
                  <a:cubicBezTo>
                    <a:pt x="11399" y="244"/>
                    <a:pt x="11186" y="1"/>
                    <a:pt x="10912" y="1"/>
                  </a:cubicBezTo>
                  <a:close/>
                </a:path>
              </a:pathLst>
            </a:custGeom>
            <a:solidFill>
              <a:srgbClr val="F4FDFD"/>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5"/>
            <p:cNvSpPr/>
            <p:nvPr/>
          </p:nvSpPr>
          <p:spPr>
            <a:xfrm>
              <a:off x="7661425" y="2621121"/>
              <a:ext cx="142900" cy="25100"/>
            </a:xfrm>
            <a:custGeom>
              <a:avLst/>
              <a:gdLst/>
              <a:ahLst/>
              <a:cxnLst/>
              <a:rect l="l" t="t" r="r" b="b"/>
              <a:pathLst>
                <a:path w="5716" h="1004" extrusionOk="0">
                  <a:moveTo>
                    <a:pt x="518" y="1"/>
                  </a:moveTo>
                  <a:cubicBezTo>
                    <a:pt x="244" y="1"/>
                    <a:pt x="1" y="244"/>
                    <a:pt x="1" y="518"/>
                  </a:cubicBezTo>
                  <a:cubicBezTo>
                    <a:pt x="1" y="761"/>
                    <a:pt x="244" y="1004"/>
                    <a:pt x="518" y="1004"/>
                  </a:cubicBezTo>
                  <a:lnTo>
                    <a:pt x="5229" y="1004"/>
                  </a:lnTo>
                  <a:cubicBezTo>
                    <a:pt x="5472" y="1004"/>
                    <a:pt x="5685" y="822"/>
                    <a:pt x="5715" y="518"/>
                  </a:cubicBezTo>
                  <a:cubicBezTo>
                    <a:pt x="5715" y="244"/>
                    <a:pt x="5472" y="1"/>
                    <a:pt x="5229" y="1"/>
                  </a:cubicBezTo>
                  <a:close/>
                </a:path>
              </a:pathLst>
            </a:custGeom>
            <a:solidFill>
              <a:srgbClr val="F4FDFD"/>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5"/>
            <p:cNvSpPr/>
            <p:nvPr/>
          </p:nvSpPr>
          <p:spPr>
            <a:xfrm>
              <a:off x="7345325" y="2683446"/>
              <a:ext cx="171000" cy="24350"/>
            </a:xfrm>
            <a:custGeom>
              <a:avLst/>
              <a:gdLst/>
              <a:ahLst/>
              <a:cxnLst/>
              <a:rect l="l" t="t" r="r" b="b"/>
              <a:pathLst>
                <a:path w="6840" h="974" extrusionOk="0">
                  <a:moveTo>
                    <a:pt x="487" y="0"/>
                  </a:moveTo>
                  <a:cubicBezTo>
                    <a:pt x="243" y="0"/>
                    <a:pt x="0" y="213"/>
                    <a:pt x="0" y="487"/>
                  </a:cubicBezTo>
                  <a:cubicBezTo>
                    <a:pt x="0" y="760"/>
                    <a:pt x="243" y="973"/>
                    <a:pt x="487" y="973"/>
                  </a:cubicBezTo>
                  <a:lnTo>
                    <a:pt x="6353" y="973"/>
                  </a:lnTo>
                  <a:cubicBezTo>
                    <a:pt x="6627" y="973"/>
                    <a:pt x="6839" y="760"/>
                    <a:pt x="6839" y="487"/>
                  </a:cubicBezTo>
                  <a:cubicBezTo>
                    <a:pt x="6839" y="213"/>
                    <a:pt x="6627" y="0"/>
                    <a:pt x="6353" y="0"/>
                  </a:cubicBezTo>
                  <a:close/>
                </a:path>
              </a:pathLst>
            </a:custGeom>
            <a:solidFill>
              <a:srgbClr val="F4FDFD"/>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5"/>
            <p:cNvSpPr/>
            <p:nvPr/>
          </p:nvSpPr>
          <p:spPr>
            <a:xfrm>
              <a:off x="7419925" y="1495650"/>
              <a:ext cx="637575" cy="637575"/>
            </a:xfrm>
            <a:custGeom>
              <a:avLst/>
              <a:gdLst/>
              <a:ahLst/>
              <a:cxnLst/>
              <a:rect l="l" t="t" r="r" b="b"/>
              <a:pathLst>
                <a:path w="25503" h="25503" extrusionOk="0">
                  <a:moveTo>
                    <a:pt x="2158" y="0"/>
                  </a:moveTo>
                  <a:cubicBezTo>
                    <a:pt x="942" y="0"/>
                    <a:pt x="0" y="1003"/>
                    <a:pt x="0" y="2158"/>
                  </a:cubicBezTo>
                  <a:lnTo>
                    <a:pt x="0" y="23344"/>
                  </a:lnTo>
                  <a:cubicBezTo>
                    <a:pt x="0" y="24560"/>
                    <a:pt x="973" y="25502"/>
                    <a:pt x="2158" y="25502"/>
                  </a:cubicBezTo>
                  <a:lnTo>
                    <a:pt x="23314" y="25502"/>
                  </a:lnTo>
                  <a:cubicBezTo>
                    <a:pt x="24530" y="25502"/>
                    <a:pt x="25502" y="24499"/>
                    <a:pt x="25502" y="23344"/>
                  </a:cubicBezTo>
                  <a:lnTo>
                    <a:pt x="25502" y="2158"/>
                  </a:lnTo>
                  <a:cubicBezTo>
                    <a:pt x="25502" y="942"/>
                    <a:pt x="24499" y="0"/>
                    <a:pt x="23314"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5"/>
            <p:cNvSpPr/>
            <p:nvPr/>
          </p:nvSpPr>
          <p:spPr>
            <a:xfrm>
              <a:off x="7537700" y="1604300"/>
              <a:ext cx="402775" cy="419500"/>
            </a:xfrm>
            <a:custGeom>
              <a:avLst/>
              <a:gdLst/>
              <a:ahLst/>
              <a:cxnLst/>
              <a:rect l="l" t="t" r="r" b="b"/>
              <a:pathLst>
                <a:path w="16111" h="16780" extrusionOk="0">
                  <a:moveTo>
                    <a:pt x="8055" y="5685"/>
                  </a:moveTo>
                  <a:cubicBezTo>
                    <a:pt x="9514" y="5685"/>
                    <a:pt x="10761" y="6901"/>
                    <a:pt x="10761" y="8390"/>
                  </a:cubicBezTo>
                  <a:cubicBezTo>
                    <a:pt x="10761" y="9879"/>
                    <a:pt x="9545" y="11095"/>
                    <a:pt x="8055" y="11095"/>
                  </a:cubicBezTo>
                  <a:cubicBezTo>
                    <a:pt x="6566" y="11095"/>
                    <a:pt x="5350" y="9879"/>
                    <a:pt x="5350" y="8390"/>
                  </a:cubicBezTo>
                  <a:cubicBezTo>
                    <a:pt x="5350" y="6901"/>
                    <a:pt x="6566" y="5685"/>
                    <a:pt x="8055" y="5685"/>
                  </a:cubicBezTo>
                  <a:close/>
                  <a:moveTo>
                    <a:pt x="6536" y="1"/>
                  </a:moveTo>
                  <a:lnTo>
                    <a:pt x="6049" y="2280"/>
                  </a:lnTo>
                  <a:cubicBezTo>
                    <a:pt x="5168" y="2524"/>
                    <a:pt x="4408" y="2980"/>
                    <a:pt x="3770" y="3587"/>
                  </a:cubicBezTo>
                  <a:lnTo>
                    <a:pt x="1520" y="2858"/>
                  </a:lnTo>
                  <a:lnTo>
                    <a:pt x="1" y="5502"/>
                  </a:lnTo>
                  <a:lnTo>
                    <a:pt x="1733" y="7053"/>
                  </a:lnTo>
                  <a:cubicBezTo>
                    <a:pt x="1672" y="7478"/>
                    <a:pt x="1581" y="7934"/>
                    <a:pt x="1581" y="8390"/>
                  </a:cubicBezTo>
                  <a:cubicBezTo>
                    <a:pt x="1581" y="8846"/>
                    <a:pt x="1642" y="9302"/>
                    <a:pt x="1733" y="9727"/>
                  </a:cubicBezTo>
                  <a:lnTo>
                    <a:pt x="1" y="11278"/>
                  </a:lnTo>
                  <a:lnTo>
                    <a:pt x="1520" y="13892"/>
                  </a:lnTo>
                  <a:lnTo>
                    <a:pt x="3770" y="13162"/>
                  </a:lnTo>
                  <a:cubicBezTo>
                    <a:pt x="4408" y="13770"/>
                    <a:pt x="5198" y="14226"/>
                    <a:pt x="6049" y="14499"/>
                  </a:cubicBezTo>
                  <a:lnTo>
                    <a:pt x="6536" y="16779"/>
                  </a:lnTo>
                  <a:lnTo>
                    <a:pt x="9575" y="16779"/>
                  </a:lnTo>
                  <a:lnTo>
                    <a:pt x="10062" y="14499"/>
                  </a:lnTo>
                  <a:cubicBezTo>
                    <a:pt x="10943" y="14226"/>
                    <a:pt x="11703" y="13770"/>
                    <a:pt x="12341" y="13162"/>
                  </a:cubicBezTo>
                  <a:lnTo>
                    <a:pt x="14590" y="13892"/>
                  </a:lnTo>
                  <a:lnTo>
                    <a:pt x="16110" y="11278"/>
                  </a:lnTo>
                  <a:lnTo>
                    <a:pt x="14347" y="9727"/>
                  </a:lnTo>
                  <a:cubicBezTo>
                    <a:pt x="14439" y="9302"/>
                    <a:pt x="14499" y="8846"/>
                    <a:pt x="14499" y="8390"/>
                  </a:cubicBezTo>
                  <a:cubicBezTo>
                    <a:pt x="14499" y="7934"/>
                    <a:pt x="14469" y="7478"/>
                    <a:pt x="14347" y="7053"/>
                  </a:cubicBezTo>
                  <a:lnTo>
                    <a:pt x="16110" y="5502"/>
                  </a:lnTo>
                  <a:lnTo>
                    <a:pt x="14590" y="2858"/>
                  </a:lnTo>
                  <a:lnTo>
                    <a:pt x="12341" y="3587"/>
                  </a:lnTo>
                  <a:cubicBezTo>
                    <a:pt x="11703" y="2980"/>
                    <a:pt x="10913" y="2524"/>
                    <a:pt x="10062" y="2280"/>
                  </a:cubicBezTo>
                  <a:lnTo>
                    <a:pt x="9575" y="1"/>
                  </a:ln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77"/>
        <p:cNvGrpSpPr/>
        <p:nvPr/>
      </p:nvGrpSpPr>
      <p:grpSpPr>
        <a:xfrm>
          <a:off x="0" y="0"/>
          <a:ext cx="0" cy="0"/>
          <a:chOff x="0" y="0"/>
          <a:chExt cx="0" cy="0"/>
        </a:xfrm>
      </p:grpSpPr>
      <p:sp>
        <p:nvSpPr>
          <p:cNvPr id="1378" name="Google Shape;1378;p56"/>
          <p:cNvSpPr txBox="1">
            <a:spLocks noGrp="1"/>
          </p:cNvSpPr>
          <p:nvPr>
            <p:ph type="title"/>
          </p:nvPr>
        </p:nvSpPr>
        <p:spPr>
          <a:xfrm>
            <a:off x="870732" y="1117196"/>
            <a:ext cx="65760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a:t>
            </a:r>
            <a:endParaRPr/>
          </a:p>
        </p:txBody>
      </p:sp>
      <p:sp>
        <p:nvSpPr>
          <p:cNvPr id="1379" name="Google Shape;1379;p56"/>
          <p:cNvSpPr txBox="1">
            <a:spLocks noGrp="1"/>
          </p:cNvSpPr>
          <p:nvPr>
            <p:ph type="subTitle" idx="1"/>
          </p:nvPr>
        </p:nvSpPr>
        <p:spPr>
          <a:xfrm>
            <a:off x="3674050" y="3404742"/>
            <a:ext cx="4507500" cy="4155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Big numbers catch your audience’s attention</a:t>
            </a:r>
            <a:endParaRPr/>
          </a:p>
        </p:txBody>
      </p:sp>
      <p:grpSp>
        <p:nvGrpSpPr>
          <p:cNvPr id="1380" name="Google Shape;1380;p56"/>
          <p:cNvGrpSpPr/>
          <p:nvPr/>
        </p:nvGrpSpPr>
        <p:grpSpPr>
          <a:xfrm>
            <a:off x="1019215" y="3288841"/>
            <a:ext cx="1911987" cy="433631"/>
            <a:chOff x="6153850" y="1669725"/>
            <a:chExt cx="1718949" cy="389816"/>
          </a:xfrm>
        </p:grpSpPr>
        <p:sp>
          <p:nvSpPr>
            <p:cNvPr id="1381" name="Google Shape;1381;p56"/>
            <p:cNvSpPr/>
            <p:nvPr/>
          </p:nvSpPr>
          <p:spPr>
            <a:xfrm>
              <a:off x="6156586" y="1672448"/>
              <a:ext cx="1714402" cy="373134"/>
            </a:xfrm>
            <a:custGeom>
              <a:avLst/>
              <a:gdLst/>
              <a:ahLst/>
              <a:cxnLst/>
              <a:rect l="l" t="t" r="r" b="b"/>
              <a:pathLst>
                <a:path w="141045" h="30698" extrusionOk="0">
                  <a:moveTo>
                    <a:pt x="2924" y="0"/>
                  </a:moveTo>
                  <a:cubicBezTo>
                    <a:pt x="1386" y="0"/>
                    <a:pt x="0" y="1386"/>
                    <a:pt x="0" y="3093"/>
                  </a:cubicBezTo>
                  <a:lnTo>
                    <a:pt x="0" y="27603"/>
                  </a:lnTo>
                  <a:cubicBezTo>
                    <a:pt x="0" y="29311"/>
                    <a:pt x="1386" y="30697"/>
                    <a:pt x="3093" y="30697"/>
                  </a:cubicBezTo>
                  <a:lnTo>
                    <a:pt x="137951" y="30697"/>
                  </a:lnTo>
                  <a:cubicBezTo>
                    <a:pt x="139659" y="30697"/>
                    <a:pt x="141045" y="29311"/>
                    <a:pt x="141045" y="27603"/>
                  </a:cubicBezTo>
                  <a:lnTo>
                    <a:pt x="141045" y="3093"/>
                  </a:lnTo>
                  <a:cubicBezTo>
                    <a:pt x="141045" y="1386"/>
                    <a:pt x="139659" y="0"/>
                    <a:pt x="137782" y="0"/>
                  </a:cubicBezTo>
                  <a:close/>
                </a:path>
              </a:pathLst>
            </a:custGeom>
            <a:solidFill>
              <a:schemeClr val="dk2"/>
            </a:solidFill>
            <a:ln>
              <a:noFill/>
            </a:ln>
            <a:effectLst>
              <a:outerShdw blurRad="28575" dist="19050" dir="528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6153850" y="1669725"/>
              <a:ext cx="1718949" cy="389816"/>
            </a:xfrm>
            <a:custGeom>
              <a:avLst/>
              <a:gdLst/>
              <a:ahLst/>
              <a:cxnLst/>
              <a:rect l="l" t="t" r="r" b="b"/>
              <a:pathLst>
                <a:path w="140437" h="30090" extrusionOk="0">
                  <a:moveTo>
                    <a:pt x="2789" y="0"/>
                  </a:moveTo>
                  <a:cubicBezTo>
                    <a:pt x="1251" y="0"/>
                    <a:pt x="1" y="1251"/>
                    <a:pt x="1" y="2789"/>
                  </a:cubicBezTo>
                  <a:lnTo>
                    <a:pt x="1" y="27299"/>
                  </a:lnTo>
                  <a:cubicBezTo>
                    <a:pt x="1" y="28838"/>
                    <a:pt x="1251" y="30089"/>
                    <a:pt x="2789" y="30089"/>
                  </a:cubicBezTo>
                  <a:lnTo>
                    <a:pt x="137647" y="30089"/>
                  </a:lnTo>
                  <a:cubicBezTo>
                    <a:pt x="139186" y="30089"/>
                    <a:pt x="140437" y="28838"/>
                    <a:pt x="140437" y="27299"/>
                  </a:cubicBezTo>
                  <a:lnTo>
                    <a:pt x="140437" y="2789"/>
                  </a:lnTo>
                  <a:cubicBezTo>
                    <a:pt x="140437" y="1251"/>
                    <a:pt x="139186" y="0"/>
                    <a:pt x="137647" y="0"/>
                  </a:cubicBezTo>
                  <a:close/>
                </a:path>
              </a:pathLst>
            </a:custGeom>
            <a:gradFill>
              <a:gsLst>
                <a:gs pos="0">
                  <a:srgbClr val="66BEE9">
                    <a:alpha val="34509"/>
                  </a:srgbClr>
                </a:gs>
                <a:gs pos="100000">
                  <a:srgbClr val="4EB3E4">
                    <a:alpha val="57647"/>
                  </a:srgbClr>
                </a:gs>
              </a:gsLst>
              <a:lin ang="5400012" scaled="0"/>
            </a:gradFill>
            <a:ln>
              <a:noFill/>
            </a:ln>
            <a:effectLst>
              <a:outerShdw blurRad="42863" dist="47625" dir="528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6246166" y="1742495"/>
              <a:ext cx="233011" cy="233011"/>
            </a:xfrm>
            <a:custGeom>
              <a:avLst/>
              <a:gdLst/>
              <a:ahLst/>
              <a:cxnLst/>
              <a:rect l="l" t="t" r="r" b="b"/>
              <a:pathLst>
                <a:path w="19170" h="19170" extrusionOk="0">
                  <a:moveTo>
                    <a:pt x="9584" y="1"/>
                  </a:moveTo>
                  <a:cubicBezTo>
                    <a:pt x="4294" y="1"/>
                    <a:pt x="0" y="4294"/>
                    <a:pt x="0" y="9586"/>
                  </a:cubicBezTo>
                  <a:cubicBezTo>
                    <a:pt x="0" y="14876"/>
                    <a:pt x="4294" y="19170"/>
                    <a:pt x="9584" y="19170"/>
                  </a:cubicBezTo>
                  <a:cubicBezTo>
                    <a:pt x="14876" y="19170"/>
                    <a:pt x="19169" y="14876"/>
                    <a:pt x="19169" y="9586"/>
                  </a:cubicBezTo>
                  <a:cubicBezTo>
                    <a:pt x="19169" y="4294"/>
                    <a:pt x="14876" y="1"/>
                    <a:pt x="9584" y="1"/>
                  </a:cubicBezTo>
                  <a:close/>
                </a:path>
              </a:pathLst>
            </a:custGeom>
            <a:gradFill>
              <a:gsLst>
                <a:gs pos="0">
                  <a:srgbClr val="EA969D"/>
                </a:gs>
                <a:gs pos="100000">
                  <a:srgbClr val="CB3340"/>
                </a:gs>
              </a:gsLst>
              <a:lin ang="5400012" scaled="0"/>
            </a:gra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6579205" y="1795915"/>
              <a:ext cx="674967" cy="37620"/>
            </a:xfrm>
            <a:custGeom>
              <a:avLst/>
              <a:gdLst/>
              <a:ahLst/>
              <a:cxnLst/>
              <a:rect l="l" t="t" r="r" b="b"/>
              <a:pathLst>
                <a:path w="55530" h="3095" extrusionOk="0">
                  <a:moveTo>
                    <a:pt x="1556" y="1"/>
                  </a:moveTo>
                  <a:cubicBezTo>
                    <a:pt x="694" y="1"/>
                    <a:pt x="1" y="694"/>
                    <a:pt x="1" y="1540"/>
                  </a:cubicBezTo>
                  <a:cubicBezTo>
                    <a:pt x="1" y="2401"/>
                    <a:pt x="694" y="3095"/>
                    <a:pt x="1556" y="3095"/>
                  </a:cubicBezTo>
                  <a:lnTo>
                    <a:pt x="53975" y="3095"/>
                  </a:lnTo>
                  <a:cubicBezTo>
                    <a:pt x="54836" y="3095"/>
                    <a:pt x="55530" y="2401"/>
                    <a:pt x="55530" y="1540"/>
                  </a:cubicBezTo>
                  <a:cubicBezTo>
                    <a:pt x="55530" y="694"/>
                    <a:pt x="54836" y="1"/>
                    <a:pt x="53975"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7302010" y="1795915"/>
              <a:ext cx="477315" cy="37620"/>
            </a:xfrm>
            <a:custGeom>
              <a:avLst/>
              <a:gdLst/>
              <a:ahLst/>
              <a:cxnLst/>
              <a:rect l="l" t="t" r="r" b="b"/>
              <a:pathLst>
                <a:path w="39269" h="3095" extrusionOk="0">
                  <a:moveTo>
                    <a:pt x="1540" y="1"/>
                  </a:moveTo>
                  <a:cubicBezTo>
                    <a:pt x="695" y="1"/>
                    <a:pt x="1" y="694"/>
                    <a:pt x="1" y="1540"/>
                  </a:cubicBezTo>
                  <a:cubicBezTo>
                    <a:pt x="1" y="2401"/>
                    <a:pt x="695" y="3095"/>
                    <a:pt x="1540" y="3095"/>
                  </a:cubicBezTo>
                  <a:lnTo>
                    <a:pt x="37714" y="3095"/>
                  </a:lnTo>
                  <a:cubicBezTo>
                    <a:pt x="38575" y="3095"/>
                    <a:pt x="39269" y="2401"/>
                    <a:pt x="39269" y="1540"/>
                  </a:cubicBezTo>
                  <a:cubicBezTo>
                    <a:pt x="39269" y="694"/>
                    <a:pt x="38575" y="1"/>
                    <a:pt x="37714"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6"/>
            <p:cNvSpPr/>
            <p:nvPr/>
          </p:nvSpPr>
          <p:spPr>
            <a:xfrm>
              <a:off x="6579205" y="1890844"/>
              <a:ext cx="265064" cy="37620"/>
            </a:xfrm>
            <a:custGeom>
              <a:avLst/>
              <a:gdLst/>
              <a:ahLst/>
              <a:cxnLst/>
              <a:rect l="l" t="t" r="r" b="b"/>
              <a:pathLst>
                <a:path w="21807" h="3095" extrusionOk="0">
                  <a:moveTo>
                    <a:pt x="1556" y="0"/>
                  </a:moveTo>
                  <a:cubicBezTo>
                    <a:pt x="694" y="0"/>
                    <a:pt x="1" y="694"/>
                    <a:pt x="1" y="1539"/>
                  </a:cubicBezTo>
                  <a:cubicBezTo>
                    <a:pt x="1" y="2401"/>
                    <a:pt x="694" y="3094"/>
                    <a:pt x="1556" y="3094"/>
                  </a:cubicBezTo>
                  <a:lnTo>
                    <a:pt x="20269" y="3094"/>
                  </a:lnTo>
                  <a:cubicBezTo>
                    <a:pt x="21114" y="3094"/>
                    <a:pt x="21806" y="2401"/>
                    <a:pt x="21806" y="1539"/>
                  </a:cubicBezTo>
                  <a:cubicBezTo>
                    <a:pt x="21806" y="694"/>
                    <a:pt x="21114" y="0"/>
                    <a:pt x="20269" y="0"/>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56"/>
          <p:cNvGrpSpPr/>
          <p:nvPr/>
        </p:nvGrpSpPr>
        <p:grpSpPr>
          <a:xfrm flipH="1">
            <a:off x="7431373" y="2138628"/>
            <a:ext cx="750177" cy="489663"/>
            <a:chOff x="4842900" y="2922987"/>
            <a:chExt cx="436632" cy="284986"/>
          </a:xfrm>
        </p:grpSpPr>
        <p:sp>
          <p:nvSpPr>
            <p:cNvPr id="1388" name="Google Shape;1388;p56"/>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56"/>
          <p:cNvGrpSpPr/>
          <p:nvPr/>
        </p:nvGrpSpPr>
        <p:grpSpPr>
          <a:xfrm>
            <a:off x="2695450" y="3531600"/>
            <a:ext cx="633707" cy="633733"/>
            <a:chOff x="3933325" y="3806050"/>
            <a:chExt cx="633707" cy="633733"/>
          </a:xfrm>
        </p:grpSpPr>
        <p:sp>
          <p:nvSpPr>
            <p:cNvPr id="1391" name="Google Shape;1391;p56"/>
            <p:cNvSpPr/>
            <p:nvPr/>
          </p:nvSpPr>
          <p:spPr>
            <a:xfrm>
              <a:off x="3933325" y="3806050"/>
              <a:ext cx="633707" cy="633733"/>
            </a:xfrm>
            <a:custGeom>
              <a:avLst/>
              <a:gdLst/>
              <a:ahLst/>
              <a:cxnLst/>
              <a:rect l="l" t="t" r="r" b="b"/>
              <a:pathLst>
                <a:path w="24986" h="24987" extrusionOk="0">
                  <a:moveTo>
                    <a:pt x="4863" y="1"/>
                  </a:moveTo>
                  <a:cubicBezTo>
                    <a:pt x="2158" y="1"/>
                    <a:pt x="0" y="2189"/>
                    <a:pt x="0" y="4864"/>
                  </a:cubicBezTo>
                  <a:lnTo>
                    <a:pt x="0" y="20123"/>
                  </a:lnTo>
                  <a:cubicBezTo>
                    <a:pt x="0" y="22828"/>
                    <a:pt x="2189" y="24986"/>
                    <a:pt x="4863" y="24986"/>
                  </a:cubicBezTo>
                  <a:lnTo>
                    <a:pt x="20122" y="24986"/>
                  </a:lnTo>
                  <a:cubicBezTo>
                    <a:pt x="22827" y="24986"/>
                    <a:pt x="24985" y="22828"/>
                    <a:pt x="24985" y="20123"/>
                  </a:cubicBezTo>
                  <a:lnTo>
                    <a:pt x="24985" y="4864"/>
                  </a:lnTo>
                  <a:cubicBezTo>
                    <a:pt x="24985" y="2159"/>
                    <a:pt x="22797" y="1"/>
                    <a:pt x="20122" y="1"/>
                  </a:cubicBezTo>
                  <a:close/>
                </a:path>
              </a:pathLst>
            </a:custGeom>
            <a:gradFill>
              <a:gsLst>
                <a:gs pos="0">
                  <a:schemeClr val="lt1"/>
                </a:gs>
                <a:gs pos="100000">
                  <a:srgbClr val="4EB3E4">
                    <a:alpha val="57647"/>
                  </a:srgbClr>
                </a:gs>
              </a:gsLst>
              <a:lin ang="5400012" scaled="0"/>
            </a:gradFill>
            <a:ln>
              <a:noFill/>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4038151" y="3846150"/>
              <a:ext cx="424036" cy="403974"/>
            </a:xfrm>
            <a:custGeom>
              <a:avLst/>
              <a:gdLst/>
              <a:ahLst/>
              <a:cxnLst/>
              <a:rect l="l" t="t" r="r" b="b"/>
              <a:pathLst>
                <a:path w="16719" h="15928" extrusionOk="0">
                  <a:moveTo>
                    <a:pt x="8360" y="0"/>
                  </a:moveTo>
                  <a:lnTo>
                    <a:pt x="5776" y="5259"/>
                  </a:lnTo>
                  <a:lnTo>
                    <a:pt x="1" y="6080"/>
                  </a:lnTo>
                  <a:lnTo>
                    <a:pt x="4196" y="10153"/>
                  </a:lnTo>
                  <a:lnTo>
                    <a:pt x="3192" y="15928"/>
                  </a:lnTo>
                  <a:lnTo>
                    <a:pt x="8360" y="13192"/>
                  </a:lnTo>
                  <a:lnTo>
                    <a:pt x="13527" y="15928"/>
                  </a:lnTo>
                  <a:lnTo>
                    <a:pt x="12554" y="10153"/>
                  </a:lnTo>
                  <a:lnTo>
                    <a:pt x="16719" y="6080"/>
                  </a:lnTo>
                  <a:lnTo>
                    <a:pt x="10943" y="5259"/>
                  </a:lnTo>
                  <a:lnTo>
                    <a:pt x="8360" y="0"/>
                  </a:lnTo>
                  <a:close/>
                </a:path>
              </a:pathLst>
            </a:custGeom>
            <a:solidFill>
              <a:schemeClr val="accent3"/>
            </a:solidFill>
            <a:ln>
              <a:noFill/>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4079011" y="4365773"/>
              <a:ext cx="343865" cy="25"/>
            </a:xfrm>
            <a:custGeom>
              <a:avLst/>
              <a:gdLst/>
              <a:ahLst/>
              <a:cxnLst/>
              <a:rect l="l" t="t" r="r" b="b"/>
              <a:pathLst>
                <a:path w="13558" h="1" fill="none" extrusionOk="0">
                  <a:moveTo>
                    <a:pt x="1" y="0"/>
                  </a:moveTo>
                  <a:lnTo>
                    <a:pt x="13557" y="0"/>
                  </a:lnTo>
                </a:path>
              </a:pathLst>
            </a:custGeom>
            <a:noFill/>
            <a:ln w="9525" cap="rnd" cmpd="sng">
              <a:solidFill>
                <a:schemeClr val="lt1"/>
              </a:solidFill>
              <a:prstDash val="solid"/>
              <a:round/>
              <a:headEnd type="none" w="sm" len="sm"/>
              <a:tailEnd type="none" w="sm" len="sm"/>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6"/>
            <p:cNvSpPr/>
            <p:nvPr/>
          </p:nvSpPr>
          <p:spPr>
            <a:xfrm>
              <a:off x="4079011" y="4314869"/>
              <a:ext cx="343865" cy="25"/>
            </a:xfrm>
            <a:custGeom>
              <a:avLst/>
              <a:gdLst/>
              <a:ahLst/>
              <a:cxnLst/>
              <a:rect l="l" t="t" r="r" b="b"/>
              <a:pathLst>
                <a:path w="13558" h="1" fill="none" extrusionOk="0">
                  <a:moveTo>
                    <a:pt x="1" y="1"/>
                  </a:moveTo>
                  <a:lnTo>
                    <a:pt x="13557" y="1"/>
                  </a:lnTo>
                </a:path>
              </a:pathLst>
            </a:custGeom>
            <a:noFill/>
            <a:ln w="9525" cap="rnd" cmpd="sng">
              <a:solidFill>
                <a:schemeClr val="lt1"/>
              </a:solidFill>
              <a:prstDash val="solid"/>
              <a:round/>
              <a:headEnd type="none" w="sm" len="sm"/>
              <a:tailEnd type="none" w="sm" len="sm"/>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56"/>
          <p:cNvGrpSpPr/>
          <p:nvPr/>
        </p:nvGrpSpPr>
        <p:grpSpPr>
          <a:xfrm>
            <a:off x="2077879" y="2842617"/>
            <a:ext cx="588900" cy="410100"/>
            <a:chOff x="1839104" y="3646567"/>
            <a:chExt cx="588900" cy="410100"/>
          </a:xfrm>
        </p:grpSpPr>
        <p:sp>
          <p:nvSpPr>
            <p:cNvPr id="1396" name="Google Shape;1396;p56"/>
            <p:cNvSpPr/>
            <p:nvPr/>
          </p:nvSpPr>
          <p:spPr>
            <a:xfrm>
              <a:off x="1839104" y="3646567"/>
              <a:ext cx="588900" cy="4101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 name="Google Shape;1397;p56"/>
            <p:cNvGrpSpPr/>
            <p:nvPr/>
          </p:nvGrpSpPr>
          <p:grpSpPr>
            <a:xfrm>
              <a:off x="1980038" y="3691275"/>
              <a:ext cx="307025" cy="320700"/>
              <a:chOff x="1964125" y="3934650"/>
              <a:chExt cx="307025" cy="320700"/>
            </a:xfrm>
          </p:grpSpPr>
          <p:sp>
            <p:nvSpPr>
              <p:cNvPr id="1398" name="Google Shape;1398;p56"/>
              <p:cNvSpPr/>
              <p:nvPr/>
            </p:nvSpPr>
            <p:spPr>
              <a:xfrm>
                <a:off x="2059125" y="3934650"/>
                <a:ext cx="212025" cy="294850"/>
              </a:xfrm>
              <a:custGeom>
                <a:avLst/>
                <a:gdLst/>
                <a:ahLst/>
                <a:cxnLst/>
                <a:rect l="l" t="t" r="r" b="b"/>
                <a:pathLst>
                  <a:path w="8481" h="11794" extrusionOk="0">
                    <a:moveTo>
                      <a:pt x="3496" y="0"/>
                    </a:moveTo>
                    <a:cubicBezTo>
                      <a:pt x="3161" y="0"/>
                      <a:pt x="2888" y="274"/>
                      <a:pt x="2888" y="608"/>
                    </a:cubicBezTo>
                    <a:lnTo>
                      <a:pt x="2888" y="1733"/>
                    </a:lnTo>
                    <a:lnTo>
                      <a:pt x="91" y="5411"/>
                    </a:lnTo>
                    <a:cubicBezTo>
                      <a:pt x="31" y="5471"/>
                      <a:pt x="0" y="5563"/>
                      <a:pt x="0" y="5623"/>
                    </a:cubicBezTo>
                    <a:lnTo>
                      <a:pt x="0" y="11399"/>
                    </a:lnTo>
                    <a:cubicBezTo>
                      <a:pt x="0" y="11642"/>
                      <a:pt x="152" y="11794"/>
                      <a:pt x="395" y="11794"/>
                    </a:cubicBezTo>
                    <a:lnTo>
                      <a:pt x="6870" y="11794"/>
                    </a:lnTo>
                    <a:cubicBezTo>
                      <a:pt x="7325" y="11794"/>
                      <a:pt x="7721" y="11399"/>
                      <a:pt x="7721" y="10943"/>
                    </a:cubicBezTo>
                    <a:cubicBezTo>
                      <a:pt x="7721" y="10487"/>
                      <a:pt x="7325" y="10122"/>
                      <a:pt x="6870" y="10122"/>
                    </a:cubicBezTo>
                    <a:lnTo>
                      <a:pt x="7173" y="10122"/>
                    </a:lnTo>
                    <a:cubicBezTo>
                      <a:pt x="7690" y="10122"/>
                      <a:pt x="8085" y="9696"/>
                      <a:pt x="8085" y="9210"/>
                    </a:cubicBezTo>
                    <a:cubicBezTo>
                      <a:pt x="8085" y="8724"/>
                      <a:pt x="7690" y="8298"/>
                      <a:pt x="7173" y="8298"/>
                    </a:cubicBezTo>
                    <a:lnTo>
                      <a:pt x="7325" y="8298"/>
                    </a:lnTo>
                    <a:cubicBezTo>
                      <a:pt x="7873" y="8298"/>
                      <a:pt x="8298" y="7873"/>
                      <a:pt x="8298" y="7356"/>
                    </a:cubicBezTo>
                    <a:cubicBezTo>
                      <a:pt x="8298" y="6809"/>
                      <a:pt x="7873" y="6383"/>
                      <a:pt x="7325" y="6383"/>
                    </a:cubicBezTo>
                    <a:lnTo>
                      <a:pt x="7477" y="6383"/>
                    </a:lnTo>
                    <a:cubicBezTo>
                      <a:pt x="7541" y="6397"/>
                      <a:pt x="7604" y="6403"/>
                      <a:pt x="7663" y="6403"/>
                    </a:cubicBezTo>
                    <a:cubicBezTo>
                      <a:pt x="8144" y="6403"/>
                      <a:pt x="8481" y="5992"/>
                      <a:pt x="8481" y="5532"/>
                    </a:cubicBezTo>
                    <a:cubicBezTo>
                      <a:pt x="8481" y="4985"/>
                      <a:pt x="8025" y="4529"/>
                      <a:pt x="7477" y="4529"/>
                    </a:cubicBezTo>
                    <a:lnTo>
                      <a:pt x="3982" y="4529"/>
                    </a:lnTo>
                    <a:cubicBezTo>
                      <a:pt x="4529" y="3739"/>
                      <a:pt x="4803" y="2797"/>
                      <a:pt x="4803" y="1794"/>
                    </a:cubicBezTo>
                    <a:lnTo>
                      <a:pt x="4803" y="1307"/>
                    </a:lnTo>
                    <a:cubicBezTo>
                      <a:pt x="4803" y="578"/>
                      <a:pt x="4225" y="0"/>
                      <a:pt x="3496" y="0"/>
                    </a:cubicBezTo>
                    <a:close/>
                  </a:path>
                </a:pathLst>
              </a:custGeom>
              <a:gradFill>
                <a:gsLst>
                  <a:gs pos="0">
                    <a:schemeClr val="lt1"/>
                  </a:gs>
                  <a:gs pos="100000">
                    <a:srgbClr val="F9F8FF">
                      <a:alpha val="86666"/>
                    </a:srgbClr>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6"/>
              <p:cNvSpPr/>
              <p:nvPr/>
            </p:nvSpPr>
            <p:spPr>
              <a:xfrm>
                <a:off x="1964125" y="4064575"/>
                <a:ext cx="80575" cy="190775"/>
              </a:xfrm>
              <a:custGeom>
                <a:avLst/>
                <a:gdLst/>
                <a:ahLst/>
                <a:cxnLst/>
                <a:rect l="l" t="t" r="r" b="b"/>
                <a:pathLst>
                  <a:path w="3223" h="7631" extrusionOk="0">
                    <a:moveTo>
                      <a:pt x="487" y="1"/>
                    </a:moveTo>
                    <a:cubicBezTo>
                      <a:pt x="244" y="1"/>
                      <a:pt x="1" y="244"/>
                      <a:pt x="1" y="518"/>
                    </a:cubicBezTo>
                    <a:lnTo>
                      <a:pt x="1" y="7113"/>
                    </a:lnTo>
                    <a:cubicBezTo>
                      <a:pt x="1" y="7387"/>
                      <a:pt x="244" y="7630"/>
                      <a:pt x="487" y="7630"/>
                    </a:cubicBezTo>
                    <a:lnTo>
                      <a:pt x="2706" y="7630"/>
                    </a:lnTo>
                    <a:cubicBezTo>
                      <a:pt x="3010" y="7630"/>
                      <a:pt x="3223" y="7387"/>
                      <a:pt x="3192" y="7113"/>
                    </a:cubicBezTo>
                    <a:lnTo>
                      <a:pt x="3192" y="518"/>
                    </a:lnTo>
                    <a:cubicBezTo>
                      <a:pt x="3192" y="244"/>
                      <a:pt x="2979" y="1"/>
                      <a:pt x="2706" y="1"/>
                    </a:cubicBezTo>
                    <a:close/>
                  </a:path>
                </a:pathLst>
              </a:custGeom>
              <a:gradFill>
                <a:gsLst>
                  <a:gs pos="0">
                    <a:schemeClr val="lt1"/>
                  </a:gs>
                  <a:gs pos="100000">
                    <a:srgbClr val="F9F8FF">
                      <a:alpha val="86666"/>
                    </a:srgbClr>
                  </a:gs>
                </a:gsLst>
                <a:lin ang="5400700"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0" name="Google Shape;1400;p56"/>
          <p:cNvGrpSpPr/>
          <p:nvPr/>
        </p:nvGrpSpPr>
        <p:grpSpPr>
          <a:xfrm>
            <a:off x="870725" y="771350"/>
            <a:ext cx="7346975" cy="3749625"/>
            <a:chOff x="2824300" y="919475"/>
            <a:chExt cx="7346975" cy="3749625"/>
          </a:xfrm>
        </p:grpSpPr>
        <p:sp>
          <p:nvSpPr>
            <p:cNvPr id="1401" name="Google Shape;1401;p56"/>
            <p:cNvSpPr/>
            <p:nvPr/>
          </p:nvSpPr>
          <p:spPr>
            <a:xfrm>
              <a:off x="2824300" y="431345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6"/>
            <p:cNvSpPr/>
            <p:nvPr/>
          </p:nvSpPr>
          <p:spPr>
            <a:xfrm>
              <a:off x="9920500" y="9194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grpSp>
        <p:nvGrpSpPr>
          <p:cNvPr id="756" name="Google Shape;756;p40"/>
          <p:cNvGrpSpPr/>
          <p:nvPr/>
        </p:nvGrpSpPr>
        <p:grpSpPr>
          <a:xfrm>
            <a:off x="719975" y="1539905"/>
            <a:ext cx="3010825" cy="1776300"/>
            <a:chOff x="719975" y="1114972"/>
            <a:chExt cx="3010825" cy="1776300"/>
          </a:xfrm>
        </p:grpSpPr>
        <p:sp>
          <p:nvSpPr>
            <p:cNvPr id="757" name="Google Shape;757;p40"/>
            <p:cNvSpPr/>
            <p:nvPr/>
          </p:nvSpPr>
          <p:spPr>
            <a:xfrm>
              <a:off x="720000" y="1114972"/>
              <a:ext cx="3010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 name="Google Shape;758;p40"/>
            <p:cNvSpPr/>
            <p:nvPr/>
          </p:nvSpPr>
          <p:spPr>
            <a:xfrm>
              <a:off x="719975" y="1114975"/>
              <a:ext cx="3010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59" name="Google Shape;759;p40"/>
            <p:cNvGrpSpPr/>
            <p:nvPr/>
          </p:nvGrpSpPr>
          <p:grpSpPr>
            <a:xfrm rot="10800000" flipH="1">
              <a:off x="881412" y="1244995"/>
              <a:ext cx="429322" cy="93999"/>
              <a:chOff x="5840230" y="744468"/>
              <a:chExt cx="431653" cy="94500"/>
            </a:xfrm>
          </p:grpSpPr>
          <p:sp>
            <p:nvSpPr>
              <p:cNvPr id="760" name="Google Shape;760;p40"/>
              <p:cNvSpPr/>
              <p:nvPr/>
            </p:nvSpPr>
            <p:spPr>
              <a:xfrm>
                <a:off x="5840230"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0"/>
              <p:cNvSpPr/>
              <p:nvPr/>
            </p:nvSpPr>
            <p:spPr>
              <a:xfrm>
                <a:off x="6008807"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0"/>
              <p:cNvSpPr/>
              <p:nvPr/>
            </p:nvSpPr>
            <p:spPr>
              <a:xfrm>
                <a:off x="6177384"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3" name="Google Shape;763;p40"/>
          <p:cNvSpPr txBox="1">
            <a:spLocks noGrp="1"/>
          </p:cNvSpPr>
          <p:nvPr>
            <p:ph type="title" idx="5"/>
          </p:nvPr>
        </p:nvSpPr>
        <p:spPr>
          <a:xfrm>
            <a:off x="3900975" y="1703097"/>
            <a:ext cx="983700" cy="86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764" name="Google Shape;764;p40"/>
          <p:cNvSpPr txBox="1">
            <a:spLocks noGrp="1"/>
          </p:cNvSpPr>
          <p:nvPr>
            <p:ph type="ctrTitle"/>
          </p:nvPr>
        </p:nvSpPr>
        <p:spPr>
          <a:xfrm>
            <a:off x="4884806" y="687907"/>
            <a:ext cx="3687694" cy="367500"/>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es-MX" dirty="0"/>
              <a:t>VISTA PREVIA AL PASADO</a:t>
            </a:r>
            <a:endParaRPr dirty="0"/>
          </a:p>
        </p:txBody>
      </p:sp>
      <p:sp>
        <p:nvSpPr>
          <p:cNvPr id="765" name="Google Shape;765;p40"/>
          <p:cNvSpPr txBox="1">
            <a:spLocks noGrp="1"/>
          </p:cNvSpPr>
          <p:nvPr>
            <p:ph type="subTitle" idx="4"/>
          </p:nvPr>
        </p:nvSpPr>
        <p:spPr>
          <a:xfrm>
            <a:off x="4884825" y="2072152"/>
            <a:ext cx="33867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dirty="0"/>
              <a:t>You can describe the topic of the section here</a:t>
            </a:r>
            <a:endParaRPr dirty="0"/>
          </a:p>
        </p:txBody>
      </p:sp>
      <p:sp>
        <p:nvSpPr>
          <p:cNvPr id="766" name="Google Shape;766;p40"/>
          <p:cNvSpPr txBox="1">
            <a:spLocks noGrp="1"/>
          </p:cNvSpPr>
          <p:nvPr>
            <p:ph type="ctrTitle" idx="6"/>
          </p:nvPr>
        </p:nvSpPr>
        <p:spPr>
          <a:xfrm>
            <a:off x="4884806" y="2716760"/>
            <a:ext cx="3387000" cy="367500"/>
          </a:xfrm>
          <a:prstGeom prst="rect">
            <a:avLst/>
          </a:prstGeom>
        </p:spPr>
        <p:txBody>
          <a:bodyPr spcFirstLastPara="1" wrap="square" lIns="91425" tIns="91425" rIns="45700" bIns="91425" anchor="ctr" anchorCtr="0">
            <a:noAutofit/>
          </a:bodyPr>
          <a:lstStyle/>
          <a:p>
            <a:pPr marL="0" lvl="0" indent="0" algn="l" rtl="0">
              <a:spcBef>
                <a:spcPts val="0"/>
              </a:spcBef>
              <a:spcAft>
                <a:spcPts val="0"/>
              </a:spcAft>
              <a:buNone/>
            </a:pPr>
            <a:r>
              <a:rPr lang="en"/>
              <a:t>MARKET &amp; COMPETITION</a:t>
            </a:r>
            <a:endParaRPr/>
          </a:p>
        </p:txBody>
      </p:sp>
      <p:sp>
        <p:nvSpPr>
          <p:cNvPr id="767" name="Google Shape;767;p40"/>
          <p:cNvSpPr txBox="1">
            <a:spLocks noGrp="1"/>
          </p:cNvSpPr>
          <p:nvPr>
            <p:ph type="ctrTitle" idx="3"/>
          </p:nvPr>
        </p:nvSpPr>
        <p:spPr>
          <a:xfrm>
            <a:off x="4884825" y="1702324"/>
            <a:ext cx="3387000" cy="3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NUESTRO PRODUCTO</a:t>
            </a:r>
            <a:endParaRPr dirty="0"/>
          </a:p>
        </p:txBody>
      </p:sp>
      <p:sp>
        <p:nvSpPr>
          <p:cNvPr id="768" name="Google Shape;768;p40"/>
          <p:cNvSpPr txBox="1">
            <a:spLocks noGrp="1"/>
          </p:cNvSpPr>
          <p:nvPr>
            <p:ph type="ctrTitle" idx="14"/>
          </p:nvPr>
        </p:nvSpPr>
        <p:spPr>
          <a:xfrm>
            <a:off x="4884804" y="3737197"/>
            <a:ext cx="3386700" cy="3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MODEL</a:t>
            </a:r>
            <a:endParaRPr/>
          </a:p>
        </p:txBody>
      </p:sp>
      <p:sp>
        <p:nvSpPr>
          <p:cNvPr id="769" name="Google Shape;769;p40"/>
          <p:cNvSpPr txBox="1">
            <a:spLocks noGrp="1"/>
          </p:cNvSpPr>
          <p:nvPr>
            <p:ph type="subTitle" idx="1"/>
          </p:nvPr>
        </p:nvSpPr>
        <p:spPr>
          <a:xfrm>
            <a:off x="4884806" y="1054907"/>
            <a:ext cx="33870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dirty="0"/>
              <a:t>En esta sección mostramos habilidades adquiridas previamente.</a:t>
            </a:r>
            <a:endParaRPr dirty="0"/>
          </a:p>
        </p:txBody>
      </p:sp>
      <p:sp>
        <p:nvSpPr>
          <p:cNvPr id="770" name="Google Shape;770;p40"/>
          <p:cNvSpPr txBox="1">
            <a:spLocks noGrp="1"/>
          </p:cNvSpPr>
          <p:nvPr>
            <p:ph type="subTitle" idx="7"/>
          </p:nvPr>
        </p:nvSpPr>
        <p:spPr>
          <a:xfrm>
            <a:off x="4884806" y="3082546"/>
            <a:ext cx="33870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You can describe the topic of the section here</a:t>
            </a:r>
            <a:endParaRPr/>
          </a:p>
        </p:txBody>
      </p:sp>
      <p:sp>
        <p:nvSpPr>
          <p:cNvPr id="771" name="Google Shape;771;p40"/>
          <p:cNvSpPr txBox="1">
            <a:spLocks noGrp="1"/>
          </p:cNvSpPr>
          <p:nvPr>
            <p:ph type="title" idx="8"/>
          </p:nvPr>
        </p:nvSpPr>
        <p:spPr>
          <a:xfrm>
            <a:off x="3900975" y="2708167"/>
            <a:ext cx="983700" cy="86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772" name="Google Shape;772;p40"/>
          <p:cNvSpPr txBox="1">
            <a:spLocks noGrp="1"/>
          </p:cNvSpPr>
          <p:nvPr>
            <p:ph type="subTitle" idx="9"/>
          </p:nvPr>
        </p:nvSpPr>
        <p:spPr>
          <a:xfrm>
            <a:off x="4884804" y="4105722"/>
            <a:ext cx="33867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You can describe the topic of the section here</a:t>
            </a:r>
            <a:endParaRPr/>
          </a:p>
        </p:txBody>
      </p:sp>
      <p:sp>
        <p:nvSpPr>
          <p:cNvPr id="773" name="Google Shape;773;p40"/>
          <p:cNvSpPr txBox="1">
            <a:spLocks noGrp="1"/>
          </p:cNvSpPr>
          <p:nvPr>
            <p:ph type="title" idx="13"/>
          </p:nvPr>
        </p:nvSpPr>
        <p:spPr>
          <a:xfrm>
            <a:off x="3900975" y="3731625"/>
            <a:ext cx="983400" cy="86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774" name="Google Shape;774;p40"/>
          <p:cNvSpPr txBox="1">
            <a:spLocks noGrp="1"/>
          </p:cNvSpPr>
          <p:nvPr>
            <p:ph type="title" idx="15"/>
          </p:nvPr>
        </p:nvSpPr>
        <p:spPr>
          <a:xfrm>
            <a:off x="822749" y="2035128"/>
            <a:ext cx="3010799" cy="105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CONTENIDO</a:t>
            </a:r>
            <a:endParaRPr dirty="0"/>
          </a:p>
        </p:txBody>
      </p:sp>
      <p:grpSp>
        <p:nvGrpSpPr>
          <p:cNvPr id="775" name="Google Shape;775;p40"/>
          <p:cNvGrpSpPr/>
          <p:nvPr/>
        </p:nvGrpSpPr>
        <p:grpSpPr>
          <a:xfrm>
            <a:off x="2627043" y="3133859"/>
            <a:ext cx="759839" cy="908118"/>
            <a:chOff x="7948975" y="1691400"/>
            <a:chExt cx="623125" cy="744725"/>
          </a:xfrm>
        </p:grpSpPr>
        <p:sp>
          <p:nvSpPr>
            <p:cNvPr id="776" name="Google Shape;776;p40"/>
            <p:cNvSpPr/>
            <p:nvPr/>
          </p:nvSpPr>
          <p:spPr>
            <a:xfrm>
              <a:off x="7948975" y="1770425"/>
              <a:ext cx="623125" cy="665700"/>
            </a:xfrm>
            <a:custGeom>
              <a:avLst/>
              <a:gdLst/>
              <a:ahLst/>
              <a:cxnLst/>
              <a:rect l="l" t="t" r="r" b="b"/>
              <a:pathLst>
                <a:path w="24925" h="26628" extrusionOk="0">
                  <a:moveTo>
                    <a:pt x="1" y="1"/>
                  </a:moveTo>
                  <a:lnTo>
                    <a:pt x="1" y="25199"/>
                  </a:lnTo>
                  <a:cubicBezTo>
                    <a:pt x="1" y="25989"/>
                    <a:pt x="639" y="26627"/>
                    <a:pt x="1429" y="26627"/>
                  </a:cubicBezTo>
                  <a:lnTo>
                    <a:pt x="23436" y="26627"/>
                  </a:lnTo>
                  <a:cubicBezTo>
                    <a:pt x="24226" y="26627"/>
                    <a:pt x="24864" y="25989"/>
                    <a:pt x="24925" y="25199"/>
                  </a:cubicBezTo>
                  <a:lnTo>
                    <a:pt x="24925" y="1"/>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0"/>
            <p:cNvSpPr/>
            <p:nvPr/>
          </p:nvSpPr>
          <p:spPr>
            <a:xfrm>
              <a:off x="7948975" y="1691400"/>
              <a:ext cx="623125" cy="78300"/>
            </a:xfrm>
            <a:custGeom>
              <a:avLst/>
              <a:gdLst/>
              <a:ahLst/>
              <a:cxnLst/>
              <a:rect l="l" t="t" r="r" b="b"/>
              <a:pathLst>
                <a:path w="24925" h="3132" extrusionOk="0">
                  <a:moveTo>
                    <a:pt x="1429" y="0"/>
                  </a:moveTo>
                  <a:cubicBezTo>
                    <a:pt x="639" y="0"/>
                    <a:pt x="1" y="639"/>
                    <a:pt x="1" y="1459"/>
                  </a:cubicBezTo>
                  <a:lnTo>
                    <a:pt x="1" y="3131"/>
                  </a:lnTo>
                  <a:lnTo>
                    <a:pt x="24925" y="3131"/>
                  </a:lnTo>
                  <a:lnTo>
                    <a:pt x="24925" y="1459"/>
                  </a:lnTo>
                  <a:cubicBezTo>
                    <a:pt x="24864" y="639"/>
                    <a:pt x="24226" y="0"/>
                    <a:pt x="23436" y="0"/>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0"/>
            <p:cNvSpPr/>
            <p:nvPr/>
          </p:nvSpPr>
          <p:spPr>
            <a:xfrm>
              <a:off x="7995325" y="1717225"/>
              <a:ext cx="24350" cy="24350"/>
            </a:xfrm>
            <a:custGeom>
              <a:avLst/>
              <a:gdLst/>
              <a:ahLst/>
              <a:cxnLst/>
              <a:rect l="l" t="t" r="r" b="b"/>
              <a:pathLst>
                <a:path w="974" h="974" extrusionOk="0">
                  <a:moveTo>
                    <a:pt x="487" y="1"/>
                  </a:moveTo>
                  <a:cubicBezTo>
                    <a:pt x="213" y="1"/>
                    <a:pt x="1" y="214"/>
                    <a:pt x="1" y="487"/>
                  </a:cubicBezTo>
                  <a:cubicBezTo>
                    <a:pt x="1" y="761"/>
                    <a:pt x="213" y="974"/>
                    <a:pt x="487" y="974"/>
                  </a:cubicBezTo>
                  <a:cubicBezTo>
                    <a:pt x="761" y="974"/>
                    <a:pt x="973" y="761"/>
                    <a:pt x="973" y="487"/>
                  </a:cubicBezTo>
                  <a:cubicBezTo>
                    <a:pt x="973" y="214"/>
                    <a:pt x="791" y="1"/>
                    <a:pt x="487" y="1"/>
                  </a:cubicBezTo>
                  <a:close/>
                </a:path>
              </a:pathLst>
            </a:custGeom>
            <a:solidFill>
              <a:srgbClr val="FF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0"/>
            <p:cNvSpPr/>
            <p:nvPr/>
          </p:nvSpPr>
          <p:spPr>
            <a:xfrm>
              <a:off x="8049275" y="1717225"/>
              <a:ext cx="24350" cy="24350"/>
            </a:xfrm>
            <a:custGeom>
              <a:avLst/>
              <a:gdLst/>
              <a:ahLst/>
              <a:cxnLst/>
              <a:rect l="l" t="t" r="r" b="b"/>
              <a:pathLst>
                <a:path w="974" h="974" extrusionOk="0">
                  <a:moveTo>
                    <a:pt x="487" y="1"/>
                  </a:moveTo>
                  <a:cubicBezTo>
                    <a:pt x="244" y="1"/>
                    <a:pt x="1" y="214"/>
                    <a:pt x="1" y="487"/>
                  </a:cubicBezTo>
                  <a:cubicBezTo>
                    <a:pt x="1" y="761"/>
                    <a:pt x="214" y="974"/>
                    <a:pt x="487" y="974"/>
                  </a:cubicBezTo>
                  <a:cubicBezTo>
                    <a:pt x="761" y="974"/>
                    <a:pt x="973" y="761"/>
                    <a:pt x="973" y="487"/>
                  </a:cubicBezTo>
                  <a:cubicBezTo>
                    <a:pt x="973" y="214"/>
                    <a:pt x="761" y="1"/>
                    <a:pt x="487" y="1"/>
                  </a:cubicBezTo>
                  <a:close/>
                </a:path>
              </a:pathLst>
            </a:custGeom>
            <a:solidFill>
              <a:srgbClr val="F5D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0"/>
            <p:cNvSpPr/>
            <p:nvPr/>
          </p:nvSpPr>
          <p:spPr>
            <a:xfrm>
              <a:off x="8103225" y="1717225"/>
              <a:ext cx="25100" cy="24350"/>
            </a:xfrm>
            <a:custGeom>
              <a:avLst/>
              <a:gdLst/>
              <a:ahLst/>
              <a:cxnLst/>
              <a:rect l="l" t="t" r="r" b="b"/>
              <a:pathLst>
                <a:path w="1004" h="974" extrusionOk="0">
                  <a:moveTo>
                    <a:pt x="518" y="1"/>
                  </a:moveTo>
                  <a:cubicBezTo>
                    <a:pt x="244" y="1"/>
                    <a:pt x="1" y="214"/>
                    <a:pt x="1" y="487"/>
                  </a:cubicBezTo>
                  <a:cubicBezTo>
                    <a:pt x="1" y="761"/>
                    <a:pt x="244" y="974"/>
                    <a:pt x="518" y="974"/>
                  </a:cubicBezTo>
                  <a:cubicBezTo>
                    <a:pt x="761" y="974"/>
                    <a:pt x="1004" y="761"/>
                    <a:pt x="1004" y="487"/>
                  </a:cubicBezTo>
                  <a:cubicBezTo>
                    <a:pt x="1004" y="214"/>
                    <a:pt x="761" y="1"/>
                    <a:pt x="518" y="1"/>
                  </a:cubicBezTo>
                  <a:close/>
                </a:path>
              </a:pathLst>
            </a:custGeom>
            <a:solidFill>
              <a:srgbClr val="6AEB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0"/>
            <p:cNvSpPr/>
            <p:nvPr/>
          </p:nvSpPr>
          <p:spPr>
            <a:xfrm>
              <a:off x="8015075" y="186312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0"/>
            <p:cNvSpPr/>
            <p:nvPr/>
          </p:nvSpPr>
          <p:spPr>
            <a:xfrm>
              <a:off x="8151100" y="187452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0"/>
            <p:cNvSpPr/>
            <p:nvPr/>
          </p:nvSpPr>
          <p:spPr>
            <a:xfrm>
              <a:off x="8151100" y="193000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0"/>
            <p:cNvSpPr/>
            <p:nvPr/>
          </p:nvSpPr>
          <p:spPr>
            <a:xfrm>
              <a:off x="8360825" y="1930000"/>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0"/>
            <p:cNvSpPr/>
            <p:nvPr/>
          </p:nvSpPr>
          <p:spPr>
            <a:xfrm>
              <a:off x="8015075" y="2030300"/>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0"/>
            <p:cNvSpPr/>
            <p:nvPr/>
          </p:nvSpPr>
          <p:spPr>
            <a:xfrm>
              <a:off x="8151100" y="2041700"/>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0"/>
            <p:cNvSpPr/>
            <p:nvPr/>
          </p:nvSpPr>
          <p:spPr>
            <a:xfrm>
              <a:off x="8151100" y="2097175"/>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0"/>
            <p:cNvSpPr/>
            <p:nvPr/>
          </p:nvSpPr>
          <p:spPr>
            <a:xfrm>
              <a:off x="8360825" y="2097175"/>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0"/>
            <p:cNvSpPr/>
            <p:nvPr/>
          </p:nvSpPr>
          <p:spPr>
            <a:xfrm>
              <a:off x="8015075" y="219747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0"/>
            <p:cNvSpPr/>
            <p:nvPr/>
          </p:nvSpPr>
          <p:spPr>
            <a:xfrm>
              <a:off x="8151100" y="220887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0"/>
            <p:cNvSpPr/>
            <p:nvPr/>
          </p:nvSpPr>
          <p:spPr>
            <a:xfrm>
              <a:off x="8151100" y="226435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0"/>
            <p:cNvSpPr/>
            <p:nvPr/>
          </p:nvSpPr>
          <p:spPr>
            <a:xfrm>
              <a:off x="8360825" y="2264350"/>
              <a:ext cx="54000" cy="22825"/>
            </a:xfrm>
            <a:custGeom>
              <a:avLst/>
              <a:gdLst/>
              <a:ahLst/>
              <a:cxnLst/>
              <a:rect l="l" t="t" r="r" b="b"/>
              <a:pathLst>
                <a:path w="2160" h="913" extrusionOk="0">
                  <a:moveTo>
                    <a:pt x="457" y="1"/>
                  </a:moveTo>
                  <a:cubicBezTo>
                    <a:pt x="183" y="1"/>
                    <a:pt x="1" y="214"/>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40"/>
          <p:cNvGrpSpPr/>
          <p:nvPr/>
        </p:nvGrpSpPr>
        <p:grpSpPr>
          <a:xfrm>
            <a:off x="1964262" y="3226627"/>
            <a:ext cx="758924" cy="321556"/>
            <a:chOff x="5021875" y="2898100"/>
            <a:chExt cx="622375" cy="263700"/>
          </a:xfrm>
        </p:grpSpPr>
        <p:sp>
          <p:nvSpPr>
            <p:cNvPr id="794" name="Google Shape;794;p40"/>
            <p:cNvSpPr/>
            <p:nvPr/>
          </p:nvSpPr>
          <p:spPr>
            <a:xfrm>
              <a:off x="5021875" y="2976375"/>
              <a:ext cx="622375" cy="185425"/>
            </a:xfrm>
            <a:custGeom>
              <a:avLst/>
              <a:gdLst/>
              <a:ahLst/>
              <a:cxnLst/>
              <a:rect l="l" t="t" r="r" b="b"/>
              <a:pathLst>
                <a:path w="24895" h="7417" extrusionOk="0">
                  <a:moveTo>
                    <a:pt x="0" y="0"/>
                  </a:moveTo>
                  <a:lnTo>
                    <a:pt x="0" y="5988"/>
                  </a:lnTo>
                  <a:cubicBezTo>
                    <a:pt x="0" y="6779"/>
                    <a:pt x="669" y="7417"/>
                    <a:pt x="1459" y="7417"/>
                  </a:cubicBezTo>
                  <a:lnTo>
                    <a:pt x="23466" y="7417"/>
                  </a:lnTo>
                  <a:cubicBezTo>
                    <a:pt x="24256" y="7417"/>
                    <a:pt x="24894" y="6748"/>
                    <a:pt x="24894" y="5988"/>
                  </a:cubicBezTo>
                  <a:lnTo>
                    <a:pt x="24894" y="0"/>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0"/>
            <p:cNvSpPr/>
            <p:nvPr/>
          </p:nvSpPr>
          <p:spPr>
            <a:xfrm>
              <a:off x="5021875" y="2898100"/>
              <a:ext cx="622375" cy="77525"/>
            </a:xfrm>
            <a:custGeom>
              <a:avLst/>
              <a:gdLst/>
              <a:ahLst/>
              <a:cxnLst/>
              <a:rect l="l" t="t" r="r" b="b"/>
              <a:pathLst>
                <a:path w="24895" h="3101" extrusionOk="0">
                  <a:moveTo>
                    <a:pt x="1459" y="1"/>
                  </a:moveTo>
                  <a:cubicBezTo>
                    <a:pt x="669" y="1"/>
                    <a:pt x="0" y="639"/>
                    <a:pt x="0" y="1429"/>
                  </a:cubicBezTo>
                  <a:lnTo>
                    <a:pt x="0" y="3101"/>
                  </a:lnTo>
                  <a:lnTo>
                    <a:pt x="24894" y="3101"/>
                  </a:lnTo>
                  <a:lnTo>
                    <a:pt x="24894" y="1429"/>
                  </a:lnTo>
                  <a:cubicBezTo>
                    <a:pt x="24894" y="639"/>
                    <a:pt x="24256" y="1"/>
                    <a:pt x="23466" y="1"/>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0"/>
            <p:cNvSpPr/>
            <p:nvPr/>
          </p:nvSpPr>
          <p:spPr>
            <a:xfrm>
              <a:off x="5069750" y="2922425"/>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60"/>
                    <a:pt x="973" y="487"/>
                  </a:cubicBezTo>
                  <a:cubicBezTo>
                    <a:pt x="973" y="243"/>
                    <a:pt x="760" y="0"/>
                    <a:pt x="487" y="0"/>
                  </a:cubicBezTo>
                  <a:close/>
                </a:path>
              </a:pathLst>
            </a:custGeom>
            <a:solidFill>
              <a:srgbClr val="FFC3D0"/>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0"/>
            <p:cNvSpPr/>
            <p:nvPr/>
          </p:nvSpPr>
          <p:spPr>
            <a:xfrm>
              <a:off x="512292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91" y="0"/>
                    <a:pt x="487" y="0"/>
                  </a:cubicBezTo>
                  <a:close/>
                </a:path>
              </a:pathLst>
            </a:custGeom>
            <a:solidFill>
              <a:srgbClr val="F5D79B"/>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0"/>
            <p:cNvSpPr/>
            <p:nvPr/>
          </p:nvSpPr>
          <p:spPr>
            <a:xfrm>
              <a:off x="517687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61" y="0"/>
                    <a:pt x="487" y="0"/>
                  </a:cubicBezTo>
                  <a:close/>
                </a:path>
              </a:pathLst>
            </a:custGeom>
            <a:solidFill>
              <a:srgbClr val="6AEBE7"/>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0"/>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accen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0"/>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0"/>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0"/>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40"/>
          <p:cNvGrpSpPr/>
          <p:nvPr/>
        </p:nvGrpSpPr>
        <p:grpSpPr>
          <a:xfrm>
            <a:off x="1104750" y="3455500"/>
            <a:ext cx="1175175" cy="606413"/>
            <a:chOff x="3058325" y="3603625"/>
            <a:chExt cx="1175175" cy="606413"/>
          </a:xfrm>
        </p:grpSpPr>
        <p:sp>
          <p:nvSpPr>
            <p:cNvPr id="804" name="Google Shape;804;p40"/>
            <p:cNvSpPr/>
            <p:nvPr/>
          </p:nvSpPr>
          <p:spPr>
            <a:xfrm>
              <a:off x="3058325" y="36036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0"/>
            <p:cNvSpPr/>
            <p:nvPr/>
          </p:nvSpPr>
          <p:spPr>
            <a:xfrm>
              <a:off x="3982725" y="395926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 name="Google Shape;806;p40"/>
          <p:cNvSpPr txBox="1">
            <a:spLocks noGrp="1"/>
          </p:cNvSpPr>
          <p:nvPr>
            <p:ph type="title" idx="2"/>
          </p:nvPr>
        </p:nvSpPr>
        <p:spPr>
          <a:xfrm>
            <a:off x="3900975" y="685907"/>
            <a:ext cx="983700" cy="86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06"/>
        <p:cNvGrpSpPr/>
        <p:nvPr/>
      </p:nvGrpSpPr>
      <p:grpSpPr>
        <a:xfrm>
          <a:off x="0" y="0"/>
          <a:ext cx="0" cy="0"/>
          <a:chOff x="0" y="0"/>
          <a:chExt cx="0" cy="0"/>
        </a:xfrm>
      </p:grpSpPr>
      <p:grpSp>
        <p:nvGrpSpPr>
          <p:cNvPr id="1407" name="Google Shape;1407;p57"/>
          <p:cNvGrpSpPr/>
          <p:nvPr/>
        </p:nvGrpSpPr>
        <p:grpSpPr>
          <a:xfrm>
            <a:off x="4568870" y="1437775"/>
            <a:ext cx="3095449" cy="3114902"/>
            <a:chOff x="486901" y="1114990"/>
            <a:chExt cx="3574834" cy="3597300"/>
          </a:xfrm>
        </p:grpSpPr>
        <p:sp>
          <p:nvSpPr>
            <p:cNvPr id="1408" name="Google Shape;1408;p57"/>
            <p:cNvSpPr/>
            <p:nvPr/>
          </p:nvSpPr>
          <p:spPr>
            <a:xfrm>
              <a:off x="486935" y="1114990"/>
              <a:ext cx="3574800" cy="3597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7"/>
            <p:cNvSpPr/>
            <p:nvPr/>
          </p:nvSpPr>
          <p:spPr>
            <a:xfrm>
              <a:off x="486901" y="1115005"/>
              <a:ext cx="3574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0" name="Google Shape;1410;p57"/>
            <p:cNvGrpSpPr/>
            <p:nvPr/>
          </p:nvGrpSpPr>
          <p:grpSpPr>
            <a:xfrm rot="10800000" flipH="1">
              <a:off x="620929" y="1244995"/>
              <a:ext cx="429322" cy="93999"/>
              <a:chOff x="5578333" y="744468"/>
              <a:chExt cx="431653" cy="94500"/>
            </a:xfrm>
          </p:grpSpPr>
          <p:sp>
            <p:nvSpPr>
              <p:cNvPr id="1411" name="Google Shape;1411;p57"/>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7"/>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7"/>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4" name="Google Shape;1414;p57"/>
          <p:cNvSpPr txBox="1"/>
          <p:nvPr/>
        </p:nvSpPr>
        <p:spPr>
          <a:xfrm>
            <a:off x="4919445" y="4070743"/>
            <a:ext cx="2394300" cy="41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latin typeface="Quicksand"/>
                <a:ea typeface="Quicksand"/>
                <a:cs typeface="Quicksand"/>
                <a:sym typeface="Quicksand"/>
              </a:rPr>
              <a:t>Follow the link in the graph to modify its data and then paste the new one here. </a:t>
            </a:r>
            <a:r>
              <a:rPr lang="en" sz="900" b="1">
                <a:solidFill>
                  <a:schemeClr val="dk1"/>
                </a:solidFill>
                <a:uFill>
                  <a:noFill/>
                </a:uFill>
                <a:latin typeface="Quicksand"/>
                <a:ea typeface="Quicksand"/>
                <a:cs typeface="Quicksand"/>
                <a:sym typeface="Quicksand"/>
                <a:hlinkClick r:id="rId3">
                  <a:extLst>
                    <a:ext uri="{A12FA001-AC4F-418D-AE19-62706E023703}">
                      <ahyp:hlinkClr xmlns:ahyp="http://schemas.microsoft.com/office/drawing/2018/hyperlinkcolor" val="tx"/>
                    </a:ext>
                  </a:extLst>
                </a:hlinkClick>
              </a:rPr>
              <a:t>For more info, click here</a:t>
            </a:r>
            <a:endParaRPr sz="900">
              <a:solidFill>
                <a:schemeClr val="dk1"/>
              </a:solidFill>
              <a:latin typeface="Quicksand"/>
              <a:ea typeface="Quicksand"/>
              <a:cs typeface="Quicksand"/>
              <a:sym typeface="Quicksand"/>
            </a:endParaRPr>
          </a:p>
        </p:txBody>
      </p:sp>
      <p:pic>
        <p:nvPicPr>
          <p:cNvPr id="1415" name="Google Shape;1415;p57" title="Gráfico">
            <a:hlinkClick r:id="rId4"/>
          </p:cNvPr>
          <p:cNvPicPr preferRelativeResize="0"/>
          <p:nvPr/>
        </p:nvPicPr>
        <p:blipFill>
          <a:blip r:embed="rId5">
            <a:alphaModFix/>
          </a:blip>
          <a:stretch>
            <a:fillRect/>
          </a:stretch>
        </p:blipFill>
        <p:spPr>
          <a:xfrm>
            <a:off x="4989350" y="1742683"/>
            <a:ext cx="2254501" cy="2260585"/>
          </a:xfrm>
          <a:prstGeom prst="rect">
            <a:avLst/>
          </a:prstGeom>
          <a:noFill/>
          <a:ln>
            <a:noFill/>
          </a:ln>
        </p:spPr>
      </p:pic>
      <p:sp>
        <p:nvSpPr>
          <p:cNvPr id="1416" name="Google Shape;1416;p57"/>
          <p:cNvSpPr/>
          <p:nvPr/>
        </p:nvSpPr>
        <p:spPr>
          <a:xfrm>
            <a:off x="1263350" y="1762475"/>
            <a:ext cx="2341800" cy="338100"/>
          </a:xfrm>
          <a:prstGeom prst="roundRect">
            <a:avLst>
              <a:gd name="adj" fmla="val 50000"/>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7"/>
          <p:cNvSpPr/>
          <p:nvPr/>
        </p:nvSpPr>
        <p:spPr>
          <a:xfrm>
            <a:off x="1263350" y="3019825"/>
            <a:ext cx="23418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7"/>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TRACTION</a:t>
            </a:r>
            <a:endParaRPr/>
          </a:p>
        </p:txBody>
      </p:sp>
      <p:sp>
        <p:nvSpPr>
          <p:cNvPr id="1419" name="Google Shape;1419;p57"/>
          <p:cNvSpPr txBox="1"/>
          <p:nvPr/>
        </p:nvSpPr>
        <p:spPr>
          <a:xfrm>
            <a:off x="1350500" y="1772500"/>
            <a:ext cx="2167500" cy="3381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MARS</a:t>
            </a:r>
            <a:endParaRPr sz="1800" b="1">
              <a:solidFill>
                <a:schemeClr val="lt1"/>
              </a:solidFill>
              <a:latin typeface="Orbitron"/>
              <a:ea typeface="Orbitron"/>
              <a:cs typeface="Orbitron"/>
              <a:sym typeface="Orbitron"/>
            </a:endParaRPr>
          </a:p>
        </p:txBody>
      </p:sp>
      <p:sp>
        <p:nvSpPr>
          <p:cNvPr id="1420" name="Google Shape;1420;p57"/>
          <p:cNvSpPr txBox="1"/>
          <p:nvPr/>
        </p:nvSpPr>
        <p:spPr>
          <a:xfrm>
            <a:off x="1263350" y="2223354"/>
            <a:ext cx="2341800" cy="6354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Despite being red, Mars is actually a cold place</a:t>
            </a:r>
            <a:endParaRPr>
              <a:solidFill>
                <a:schemeClr val="dk1"/>
              </a:solidFill>
              <a:latin typeface="Quicksand"/>
              <a:ea typeface="Quicksand"/>
              <a:cs typeface="Quicksand"/>
              <a:sym typeface="Quicksand"/>
            </a:endParaRPr>
          </a:p>
        </p:txBody>
      </p:sp>
      <p:sp>
        <p:nvSpPr>
          <p:cNvPr id="1421" name="Google Shape;1421;p57"/>
          <p:cNvSpPr txBox="1"/>
          <p:nvPr/>
        </p:nvSpPr>
        <p:spPr>
          <a:xfrm>
            <a:off x="1350500" y="3042774"/>
            <a:ext cx="2167500" cy="295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JUPITER</a:t>
            </a:r>
            <a:endParaRPr sz="1800" b="1">
              <a:solidFill>
                <a:schemeClr val="lt1"/>
              </a:solidFill>
              <a:latin typeface="Orbitron"/>
              <a:ea typeface="Orbitron"/>
              <a:cs typeface="Orbitron"/>
              <a:sym typeface="Orbitron"/>
            </a:endParaRPr>
          </a:p>
        </p:txBody>
      </p:sp>
      <p:sp>
        <p:nvSpPr>
          <p:cNvPr id="1422" name="Google Shape;1422;p57"/>
          <p:cNvSpPr txBox="1"/>
          <p:nvPr/>
        </p:nvSpPr>
        <p:spPr>
          <a:xfrm>
            <a:off x="1263350" y="3484718"/>
            <a:ext cx="2341800" cy="635400"/>
          </a:xfrm>
          <a:prstGeom prst="rect">
            <a:avLst/>
          </a:prstGeom>
          <a:noFill/>
          <a:ln>
            <a:noFill/>
          </a:ln>
        </p:spPr>
        <p:txBody>
          <a:bodyPr spcFirstLastPara="1" wrap="square" lIns="91425"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Jupiter is the biggest planet in the Solar System</a:t>
            </a:r>
            <a:endParaRPr>
              <a:solidFill>
                <a:schemeClr val="dk1"/>
              </a:solidFill>
              <a:latin typeface="Quicksand"/>
              <a:ea typeface="Quicksand"/>
              <a:cs typeface="Quicksand"/>
              <a:sym typeface="Quicksand"/>
            </a:endParaRPr>
          </a:p>
        </p:txBody>
      </p:sp>
      <p:sp>
        <p:nvSpPr>
          <p:cNvPr id="1423" name="Google Shape;1423;p57"/>
          <p:cNvSpPr/>
          <p:nvPr/>
        </p:nvSpPr>
        <p:spPr>
          <a:xfrm>
            <a:off x="7466775" y="3278200"/>
            <a:ext cx="703500" cy="703500"/>
          </a:xfrm>
          <a:prstGeom prst="roundRect">
            <a:avLst>
              <a:gd name="adj" fmla="val 16667"/>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6000"/>
              </a:schemeClr>
            </a:outerShdw>
          </a:effectLst>
        </p:spPr>
        <p:txBody>
          <a:bodyPr spcFirstLastPara="1" wrap="square" lIns="0" tIns="91425" rIns="0" bIns="91425" anchor="ctr" anchorCtr="0">
            <a:noAutofit/>
          </a:bodyPr>
          <a:lstStyle/>
          <a:p>
            <a:pPr marL="0" lvl="0" indent="0" algn="ctr" rtl="0">
              <a:spcBef>
                <a:spcPts val="0"/>
              </a:spcBef>
              <a:spcAft>
                <a:spcPts val="0"/>
              </a:spcAft>
              <a:buNone/>
            </a:pPr>
            <a:r>
              <a:rPr lang="en" sz="1600" b="1">
                <a:solidFill>
                  <a:schemeClr val="lt1"/>
                </a:solidFill>
                <a:latin typeface="Orbitron"/>
                <a:ea typeface="Orbitron"/>
                <a:cs typeface="Orbitron"/>
                <a:sym typeface="Orbitron"/>
              </a:rPr>
              <a:t>80%</a:t>
            </a:r>
            <a:endParaRPr sz="1600" b="1">
              <a:solidFill>
                <a:schemeClr val="lt1"/>
              </a:solidFill>
              <a:latin typeface="Orbitron"/>
              <a:ea typeface="Orbitron"/>
              <a:cs typeface="Orbitron"/>
              <a:sym typeface="Orbitron"/>
            </a:endParaRPr>
          </a:p>
        </p:txBody>
      </p:sp>
      <p:sp>
        <p:nvSpPr>
          <p:cNvPr id="1424" name="Google Shape;1424;p57"/>
          <p:cNvSpPr/>
          <p:nvPr/>
        </p:nvSpPr>
        <p:spPr>
          <a:xfrm>
            <a:off x="4241100" y="1858600"/>
            <a:ext cx="703500" cy="703500"/>
          </a:xfrm>
          <a:prstGeom prst="roundRect">
            <a:avLst>
              <a:gd name="adj" fmla="val 16667"/>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6000"/>
              </a:schemeClr>
            </a:outerShdw>
          </a:effectLst>
        </p:spPr>
        <p:txBody>
          <a:bodyPr spcFirstLastPara="1" wrap="square" lIns="0" tIns="91425" rIns="0" bIns="91425" anchor="ctr" anchorCtr="0">
            <a:noAutofit/>
          </a:bodyPr>
          <a:lstStyle/>
          <a:p>
            <a:pPr marL="0" lvl="0" indent="0" algn="ctr" rtl="0">
              <a:spcBef>
                <a:spcPts val="0"/>
              </a:spcBef>
              <a:spcAft>
                <a:spcPts val="0"/>
              </a:spcAft>
              <a:buNone/>
            </a:pPr>
            <a:r>
              <a:rPr lang="en" sz="1600" b="1">
                <a:solidFill>
                  <a:schemeClr val="lt1"/>
                </a:solidFill>
                <a:latin typeface="Orbitron"/>
                <a:ea typeface="Orbitron"/>
                <a:cs typeface="Orbitron"/>
                <a:sym typeface="Orbitron"/>
              </a:rPr>
              <a:t>20%</a:t>
            </a:r>
            <a:endParaRPr sz="1600" b="1">
              <a:solidFill>
                <a:schemeClr val="lt1"/>
              </a:solidFill>
              <a:latin typeface="Orbitron"/>
              <a:ea typeface="Orbitron"/>
              <a:cs typeface="Orbitron"/>
              <a:sym typeface="Orbitron"/>
            </a:endParaRPr>
          </a:p>
        </p:txBody>
      </p:sp>
      <p:cxnSp>
        <p:nvCxnSpPr>
          <p:cNvPr id="1425" name="Google Shape;1425;p57"/>
          <p:cNvCxnSpPr>
            <a:stCxn id="1424" idx="3"/>
          </p:cNvCxnSpPr>
          <p:nvPr/>
        </p:nvCxnSpPr>
        <p:spPr>
          <a:xfrm>
            <a:off x="4944600" y="2210350"/>
            <a:ext cx="676500" cy="2679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1426" name="Google Shape;1426;p57"/>
          <p:cNvCxnSpPr>
            <a:stCxn id="1423" idx="1"/>
          </p:cNvCxnSpPr>
          <p:nvPr/>
        </p:nvCxnSpPr>
        <p:spPr>
          <a:xfrm rot="10800000">
            <a:off x="6821475" y="3168850"/>
            <a:ext cx="645300" cy="461100"/>
          </a:xfrm>
          <a:prstGeom prst="bentConnector3">
            <a:avLst>
              <a:gd name="adj1" fmla="val 50000"/>
            </a:avLst>
          </a:prstGeom>
          <a:noFill/>
          <a:ln w="19050" cap="flat" cmpd="sng">
            <a:solidFill>
              <a:schemeClr val="dk1"/>
            </a:solidFill>
            <a:prstDash val="solid"/>
            <a:round/>
            <a:headEnd type="none" w="med" len="med"/>
            <a:tailEnd type="oval" w="med" len="med"/>
          </a:ln>
        </p:spPr>
      </p:cxnSp>
      <p:grpSp>
        <p:nvGrpSpPr>
          <p:cNvPr id="1427" name="Google Shape;1427;p57"/>
          <p:cNvGrpSpPr/>
          <p:nvPr/>
        </p:nvGrpSpPr>
        <p:grpSpPr>
          <a:xfrm>
            <a:off x="3354375" y="1240575"/>
            <a:ext cx="4839225" cy="3276475"/>
            <a:chOff x="5307950" y="1388700"/>
            <a:chExt cx="4839225" cy="3276475"/>
          </a:xfrm>
        </p:grpSpPr>
        <p:sp>
          <p:nvSpPr>
            <p:cNvPr id="1428" name="Google Shape;1428;p57"/>
            <p:cNvSpPr/>
            <p:nvPr/>
          </p:nvSpPr>
          <p:spPr>
            <a:xfrm>
              <a:off x="9790750" y="13887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7"/>
            <p:cNvSpPr/>
            <p:nvPr/>
          </p:nvSpPr>
          <p:spPr>
            <a:xfrm>
              <a:off x="5307950" y="44144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57"/>
          <p:cNvGrpSpPr/>
          <p:nvPr/>
        </p:nvGrpSpPr>
        <p:grpSpPr>
          <a:xfrm>
            <a:off x="7075429" y="1265092"/>
            <a:ext cx="588900" cy="410100"/>
            <a:chOff x="1839104" y="3646567"/>
            <a:chExt cx="588900" cy="410100"/>
          </a:xfrm>
        </p:grpSpPr>
        <p:sp>
          <p:nvSpPr>
            <p:cNvPr id="1431" name="Google Shape;1431;p57"/>
            <p:cNvSpPr/>
            <p:nvPr/>
          </p:nvSpPr>
          <p:spPr>
            <a:xfrm>
              <a:off x="1839104" y="3646567"/>
              <a:ext cx="588900" cy="4101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 name="Google Shape;1432;p57"/>
            <p:cNvGrpSpPr/>
            <p:nvPr/>
          </p:nvGrpSpPr>
          <p:grpSpPr>
            <a:xfrm>
              <a:off x="1980038" y="3691275"/>
              <a:ext cx="307025" cy="320700"/>
              <a:chOff x="1964125" y="3934650"/>
              <a:chExt cx="307025" cy="320700"/>
            </a:xfrm>
          </p:grpSpPr>
          <p:sp>
            <p:nvSpPr>
              <p:cNvPr id="1433" name="Google Shape;1433;p57"/>
              <p:cNvSpPr/>
              <p:nvPr/>
            </p:nvSpPr>
            <p:spPr>
              <a:xfrm>
                <a:off x="2059125" y="3934650"/>
                <a:ext cx="212025" cy="294850"/>
              </a:xfrm>
              <a:custGeom>
                <a:avLst/>
                <a:gdLst/>
                <a:ahLst/>
                <a:cxnLst/>
                <a:rect l="l" t="t" r="r" b="b"/>
                <a:pathLst>
                  <a:path w="8481" h="11794" extrusionOk="0">
                    <a:moveTo>
                      <a:pt x="3496" y="0"/>
                    </a:moveTo>
                    <a:cubicBezTo>
                      <a:pt x="3161" y="0"/>
                      <a:pt x="2888" y="274"/>
                      <a:pt x="2888" y="608"/>
                    </a:cubicBezTo>
                    <a:lnTo>
                      <a:pt x="2888" y="1733"/>
                    </a:lnTo>
                    <a:lnTo>
                      <a:pt x="91" y="5411"/>
                    </a:lnTo>
                    <a:cubicBezTo>
                      <a:pt x="31" y="5471"/>
                      <a:pt x="0" y="5563"/>
                      <a:pt x="0" y="5623"/>
                    </a:cubicBezTo>
                    <a:lnTo>
                      <a:pt x="0" y="11399"/>
                    </a:lnTo>
                    <a:cubicBezTo>
                      <a:pt x="0" y="11642"/>
                      <a:pt x="152" y="11794"/>
                      <a:pt x="395" y="11794"/>
                    </a:cubicBezTo>
                    <a:lnTo>
                      <a:pt x="6870" y="11794"/>
                    </a:lnTo>
                    <a:cubicBezTo>
                      <a:pt x="7325" y="11794"/>
                      <a:pt x="7721" y="11399"/>
                      <a:pt x="7721" y="10943"/>
                    </a:cubicBezTo>
                    <a:cubicBezTo>
                      <a:pt x="7721" y="10487"/>
                      <a:pt x="7325" y="10122"/>
                      <a:pt x="6870" y="10122"/>
                    </a:cubicBezTo>
                    <a:lnTo>
                      <a:pt x="7173" y="10122"/>
                    </a:lnTo>
                    <a:cubicBezTo>
                      <a:pt x="7690" y="10122"/>
                      <a:pt x="8085" y="9696"/>
                      <a:pt x="8085" y="9210"/>
                    </a:cubicBezTo>
                    <a:cubicBezTo>
                      <a:pt x="8085" y="8724"/>
                      <a:pt x="7690" y="8298"/>
                      <a:pt x="7173" y="8298"/>
                    </a:cubicBezTo>
                    <a:lnTo>
                      <a:pt x="7325" y="8298"/>
                    </a:lnTo>
                    <a:cubicBezTo>
                      <a:pt x="7873" y="8298"/>
                      <a:pt x="8298" y="7873"/>
                      <a:pt x="8298" y="7356"/>
                    </a:cubicBezTo>
                    <a:cubicBezTo>
                      <a:pt x="8298" y="6809"/>
                      <a:pt x="7873" y="6383"/>
                      <a:pt x="7325" y="6383"/>
                    </a:cubicBezTo>
                    <a:lnTo>
                      <a:pt x="7477" y="6383"/>
                    </a:lnTo>
                    <a:cubicBezTo>
                      <a:pt x="7541" y="6397"/>
                      <a:pt x="7604" y="6403"/>
                      <a:pt x="7663" y="6403"/>
                    </a:cubicBezTo>
                    <a:cubicBezTo>
                      <a:pt x="8144" y="6403"/>
                      <a:pt x="8481" y="5992"/>
                      <a:pt x="8481" y="5532"/>
                    </a:cubicBezTo>
                    <a:cubicBezTo>
                      <a:pt x="8481" y="4985"/>
                      <a:pt x="8025" y="4529"/>
                      <a:pt x="7477" y="4529"/>
                    </a:cubicBezTo>
                    <a:lnTo>
                      <a:pt x="3982" y="4529"/>
                    </a:lnTo>
                    <a:cubicBezTo>
                      <a:pt x="4529" y="3739"/>
                      <a:pt x="4803" y="2797"/>
                      <a:pt x="4803" y="1794"/>
                    </a:cubicBezTo>
                    <a:lnTo>
                      <a:pt x="4803" y="1307"/>
                    </a:lnTo>
                    <a:cubicBezTo>
                      <a:pt x="4803" y="578"/>
                      <a:pt x="4225" y="0"/>
                      <a:pt x="3496" y="0"/>
                    </a:cubicBezTo>
                    <a:close/>
                  </a:path>
                </a:pathLst>
              </a:custGeom>
              <a:gradFill>
                <a:gsLst>
                  <a:gs pos="0">
                    <a:schemeClr val="lt1"/>
                  </a:gs>
                  <a:gs pos="100000">
                    <a:srgbClr val="F9F8FF">
                      <a:alpha val="86666"/>
                    </a:srgbClr>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1964125" y="4064575"/>
                <a:ext cx="80575" cy="190775"/>
              </a:xfrm>
              <a:custGeom>
                <a:avLst/>
                <a:gdLst/>
                <a:ahLst/>
                <a:cxnLst/>
                <a:rect l="l" t="t" r="r" b="b"/>
                <a:pathLst>
                  <a:path w="3223" h="7631" extrusionOk="0">
                    <a:moveTo>
                      <a:pt x="487" y="1"/>
                    </a:moveTo>
                    <a:cubicBezTo>
                      <a:pt x="244" y="1"/>
                      <a:pt x="1" y="244"/>
                      <a:pt x="1" y="518"/>
                    </a:cubicBezTo>
                    <a:lnTo>
                      <a:pt x="1" y="7113"/>
                    </a:lnTo>
                    <a:cubicBezTo>
                      <a:pt x="1" y="7387"/>
                      <a:pt x="244" y="7630"/>
                      <a:pt x="487" y="7630"/>
                    </a:cubicBezTo>
                    <a:lnTo>
                      <a:pt x="2706" y="7630"/>
                    </a:lnTo>
                    <a:cubicBezTo>
                      <a:pt x="3010" y="7630"/>
                      <a:pt x="3223" y="7387"/>
                      <a:pt x="3192" y="7113"/>
                    </a:cubicBezTo>
                    <a:lnTo>
                      <a:pt x="3192" y="518"/>
                    </a:lnTo>
                    <a:cubicBezTo>
                      <a:pt x="3192" y="244"/>
                      <a:pt x="2979" y="1"/>
                      <a:pt x="2706" y="1"/>
                    </a:cubicBezTo>
                    <a:close/>
                  </a:path>
                </a:pathLst>
              </a:custGeom>
              <a:gradFill>
                <a:gsLst>
                  <a:gs pos="0">
                    <a:schemeClr val="lt1"/>
                  </a:gs>
                  <a:gs pos="100000">
                    <a:srgbClr val="F9F8FF">
                      <a:alpha val="86666"/>
                    </a:srgbClr>
                  </a:gs>
                </a:gsLst>
                <a:lin ang="5400700"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38"/>
        <p:cNvGrpSpPr/>
        <p:nvPr/>
      </p:nvGrpSpPr>
      <p:grpSpPr>
        <a:xfrm>
          <a:off x="0" y="0"/>
          <a:ext cx="0" cy="0"/>
          <a:chOff x="0" y="0"/>
          <a:chExt cx="0" cy="0"/>
        </a:xfrm>
      </p:grpSpPr>
      <p:grpSp>
        <p:nvGrpSpPr>
          <p:cNvPr id="1439" name="Google Shape;1439;p58"/>
          <p:cNvGrpSpPr/>
          <p:nvPr/>
        </p:nvGrpSpPr>
        <p:grpSpPr>
          <a:xfrm>
            <a:off x="870725" y="1663975"/>
            <a:ext cx="7281525" cy="2857000"/>
            <a:chOff x="2824300" y="1812100"/>
            <a:chExt cx="7281525" cy="2857000"/>
          </a:xfrm>
        </p:grpSpPr>
        <p:sp>
          <p:nvSpPr>
            <p:cNvPr id="1440" name="Google Shape;1440;p58"/>
            <p:cNvSpPr/>
            <p:nvPr/>
          </p:nvSpPr>
          <p:spPr>
            <a:xfrm>
              <a:off x="2824300" y="431345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9855050" y="18121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58"/>
          <p:cNvGrpSpPr/>
          <p:nvPr/>
        </p:nvGrpSpPr>
        <p:grpSpPr>
          <a:xfrm>
            <a:off x="4957182" y="1348675"/>
            <a:ext cx="2299225" cy="3108284"/>
            <a:chOff x="486919" y="1114962"/>
            <a:chExt cx="2619901" cy="3541800"/>
          </a:xfrm>
        </p:grpSpPr>
        <p:sp>
          <p:nvSpPr>
            <p:cNvPr id="1443" name="Google Shape;1443;p58"/>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 name="Google Shape;1445;p58"/>
            <p:cNvGrpSpPr/>
            <p:nvPr/>
          </p:nvGrpSpPr>
          <p:grpSpPr>
            <a:xfrm rot="10800000" flipH="1">
              <a:off x="620929" y="1244995"/>
              <a:ext cx="429322" cy="93999"/>
              <a:chOff x="5578333" y="744468"/>
              <a:chExt cx="431653" cy="94500"/>
            </a:xfrm>
          </p:grpSpPr>
          <p:sp>
            <p:nvSpPr>
              <p:cNvPr id="1446" name="Google Shape;1446;p58"/>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9" name="Google Shape;1449;p58"/>
          <p:cNvGrpSpPr/>
          <p:nvPr/>
        </p:nvGrpSpPr>
        <p:grpSpPr>
          <a:xfrm>
            <a:off x="1896667" y="878632"/>
            <a:ext cx="2299225" cy="3108284"/>
            <a:chOff x="486919" y="1114962"/>
            <a:chExt cx="2619901" cy="3541800"/>
          </a:xfrm>
        </p:grpSpPr>
        <p:sp>
          <p:nvSpPr>
            <p:cNvPr id="1450" name="Google Shape;1450;p58"/>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2" name="Google Shape;1452;p58"/>
            <p:cNvGrpSpPr/>
            <p:nvPr/>
          </p:nvGrpSpPr>
          <p:grpSpPr>
            <a:xfrm rot="10800000" flipH="1">
              <a:off x="620929" y="1244995"/>
              <a:ext cx="429322" cy="93999"/>
              <a:chOff x="5578333" y="744468"/>
              <a:chExt cx="431653" cy="94500"/>
            </a:xfrm>
          </p:grpSpPr>
          <p:sp>
            <p:nvSpPr>
              <p:cNvPr id="1453" name="Google Shape;1453;p58"/>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56" name="Google Shape;1456;p58"/>
          <p:cNvSpPr/>
          <p:nvPr/>
        </p:nvSpPr>
        <p:spPr>
          <a:xfrm>
            <a:off x="2070079" y="2513407"/>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txBox="1">
            <a:spLocks noGrp="1"/>
          </p:cNvSpPr>
          <p:nvPr>
            <p:ph type="title"/>
          </p:nvPr>
        </p:nvSpPr>
        <p:spPr>
          <a:xfrm>
            <a:off x="2011429" y="1813593"/>
            <a:ext cx="20694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12,543</a:t>
            </a:r>
            <a:endParaRPr/>
          </a:p>
        </p:txBody>
      </p:sp>
      <p:sp>
        <p:nvSpPr>
          <p:cNvPr id="1458" name="Google Shape;1458;p58"/>
          <p:cNvSpPr txBox="1">
            <a:spLocks noGrp="1"/>
          </p:cNvSpPr>
          <p:nvPr>
            <p:ph type="subTitle" idx="1"/>
          </p:nvPr>
        </p:nvSpPr>
        <p:spPr>
          <a:xfrm>
            <a:off x="2011579" y="2994376"/>
            <a:ext cx="2069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a:t>
            </a:r>
            <a:endParaRPr/>
          </a:p>
        </p:txBody>
      </p:sp>
      <p:sp>
        <p:nvSpPr>
          <p:cNvPr id="1459" name="Google Shape;1459;p58"/>
          <p:cNvSpPr txBox="1">
            <a:spLocks noGrp="1"/>
          </p:cNvSpPr>
          <p:nvPr>
            <p:ph type="title" idx="2"/>
          </p:nvPr>
        </p:nvSpPr>
        <p:spPr>
          <a:xfrm>
            <a:off x="5072095" y="2283636"/>
            <a:ext cx="20694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sp>
        <p:nvSpPr>
          <p:cNvPr id="1460" name="Google Shape;1460;p58"/>
          <p:cNvSpPr txBox="1">
            <a:spLocks noGrp="1"/>
          </p:cNvSpPr>
          <p:nvPr>
            <p:ph type="subTitle" idx="3"/>
          </p:nvPr>
        </p:nvSpPr>
        <p:spPr>
          <a:xfrm>
            <a:off x="5072095" y="3464418"/>
            <a:ext cx="2069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p:txBody>
      </p:sp>
      <p:sp>
        <p:nvSpPr>
          <p:cNvPr id="1461" name="Google Shape;1461;p58"/>
          <p:cNvSpPr/>
          <p:nvPr/>
        </p:nvSpPr>
        <p:spPr>
          <a:xfrm>
            <a:off x="5130595" y="298345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txBox="1">
            <a:spLocks noGrp="1"/>
          </p:cNvSpPr>
          <p:nvPr>
            <p:ph type="subTitle" idx="4"/>
          </p:nvPr>
        </p:nvSpPr>
        <p:spPr>
          <a:xfrm>
            <a:off x="2241046" y="2561682"/>
            <a:ext cx="1624800" cy="24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463" name="Google Shape;1463;p58"/>
          <p:cNvSpPr/>
          <p:nvPr/>
        </p:nvSpPr>
        <p:spPr>
          <a:xfrm>
            <a:off x="2855279" y="1469937"/>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 name="Google Shape;1464;p58"/>
          <p:cNvGrpSpPr/>
          <p:nvPr/>
        </p:nvGrpSpPr>
        <p:grpSpPr>
          <a:xfrm>
            <a:off x="5929467" y="1949805"/>
            <a:ext cx="367261" cy="364686"/>
            <a:chOff x="-64781025" y="3361050"/>
            <a:chExt cx="317425" cy="315200"/>
          </a:xfrm>
        </p:grpSpPr>
        <p:sp>
          <p:nvSpPr>
            <p:cNvPr id="1465" name="Google Shape;1465;p58"/>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 name="Google Shape;1469;p58"/>
          <p:cNvSpPr txBox="1">
            <a:spLocks noGrp="1"/>
          </p:cNvSpPr>
          <p:nvPr>
            <p:ph type="subTitle" idx="5"/>
          </p:nvPr>
        </p:nvSpPr>
        <p:spPr>
          <a:xfrm>
            <a:off x="5300699" y="3031725"/>
            <a:ext cx="1624800" cy="24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grpSp>
        <p:nvGrpSpPr>
          <p:cNvPr id="1470" name="Google Shape;1470;p58"/>
          <p:cNvGrpSpPr/>
          <p:nvPr/>
        </p:nvGrpSpPr>
        <p:grpSpPr>
          <a:xfrm>
            <a:off x="1454679" y="1504517"/>
            <a:ext cx="588878" cy="410243"/>
            <a:chOff x="7718626" y="1238667"/>
            <a:chExt cx="627000" cy="436800"/>
          </a:xfrm>
        </p:grpSpPr>
        <p:sp>
          <p:nvSpPr>
            <p:cNvPr id="1471" name="Google Shape;1471;p58"/>
            <p:cNvSpPr/>
            <p:nvPr/>
          </p:nvSpPr>
          <p:spPr>
            <a:xfrm>
              <a:off x="7718626" y="1238667"/>
              <a:ext cx="627000" cy="436800"/>
            </a:xfrm>
            <a:prstGeom prst="wedgeRoundRectCallout">
              <a:avLst>
                <a:gd name="adj1" fmla="val -17374"/>
                <a:gd name="adj2" fmla="val 73101"/>
                <a:gd name="adj3" fmla="val 0"/>
              </a:avLst>
            </a:prstGeom>
            <a:solidFill>
              <a:schemeClr val="accent1"/>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7973613" y="1296725"/>
              <a:ext cx="212025" cy="294850"/>
            </a:xfrm>
            <a:custGeom>
              <a:avLst/>
              <a:gdLst/>
              <a:ahLst/>
              <a:cxnLst/>
              <a:rect l="l" t="t" r="r" b="b"/>
              <a:pathLst>
                <a:path w="8481" h="11794" extrusionOk="0">
                  <a:moveTo>
                    <a:pt x="3496" y="0"/>
                  </a:moveTo>
                  <a:cubicBezTo>
                    <a:pt x="3161" y="0"/>
                    <a:pt x="2888" y="274"/>
                    <a:pt x="2888" y="608"/>
                  </a:cubicBezTo>
                  <a:lnTo>
                    <a:pt x="2888" y="1733"/>
                  </a:lnTo>
                  <a:lnTo>
                    <a:pt x="91" y="5411"/>
                  </a:lnTo>
                  <a:cubicBezTo>
                    <a:pt x="31" y="5471"/>
                    <a:pt x="0" y="5563"/>
                    <a:pt x="0" y="5623"/>
                  </a:cubicBezTo>
                  <a:lnTo>
                    <a:pt x="0" y="11399"/>
                  </a:lnTo>
                  <a:cubicBezTo>
                    <a:pt x="0" y="11642"/>
                    <a:pt x="152" y="11794"/>
                    <a:pt x="395" y="11794"/>
                  </a:cubicBezTo>
                  <a:lnTo>
                    <a:pt x="6870" y="11794"/>
                  </a:lnTo>
                  <a:cubicBezTo>
                    <a:pt x="7325" y="11794"/>
                    <a:pt x="7721" y="11399"/>
                    <a:pt x="7721" y="10943"/>
                  </a:cubicBezTo>
                  <a:cubicBezTo>
                    <a:pt x="7721" y="10487"/>
                    <a:pt x="7325" y="10122"/>
                    <a:pt x="6870" y="10122"/>
                  </a:cubicBezTo>
                  <a:lnTo>
                    <a:pt x="7173" y="10122"/>
                  </a:lnTo>
                  <a:cubicBezTo>
                    <a:pt x="7690" y="10122"/>
                    <a:pt x="8085" y="9696"/>
                    <a:pt x="8085" y="9210"/>
                  </a:cubicBezTo>
                  <a:cubicBezTo>
                    <a:pt x="8085" y="8724"/>
                    <a:pt x="7690" y="8298"/>
                    <a:pt x="7173" y="8298"/>
                  </a:cubicBezTo>
                  <a:lnTo>
                    <a:pt x="7325" y="8298"/>
                  </a:lnTo>
                  <a:cubicBezTo>
                    <a:pt x="7873" y="8298"/>
                    <a:pt x="8298" y="7873"/>
                    <a:pt x="8298" y="7356"/>
                  </a:cubicBezTo>
                  <a:cubicBezTo>
                    <a:pt x="8298" y="6809"/>
                    <a:pt x="7873" y="6383"/>
                    <a:pt x="7325" y="6383"/>
                  </a:cubicBezTo>
                  <a:lnTo>
                    <a:pt x="7477" y="6383"/>
                  </a:lnTo>
                  <a:cubicBezTo>
                    <a:pt x="7541" y="6397"/>
                    <a:pt x="7604" y="6403"/>
                    <a:pt x="7663" y="6403"/>
                  </a:cubicBezTo>
                  <a:cubicBezTo>
                    <a:pt x="8144" y="6403"/>
                    <a:pt x="8481" y="5992"/>
                    <a:pt x="8481" y="5532"/>
                  </a:cubicBezTo>
                  <a:cubicBezTo>
                    <a:pt x="8481" y="4985"/>
                    <a:pt x="8025" y="4529"/>
                    <a:pt x="7477" y="4529"/>
                  </a:cubicBezTo>
                  <a:lnTo>
                    <a:pt x="3982" y="4529"/>
                  </a:lnTo>
                  <a:cubicBezTo>
                    <a:pt x="4529" y="3739"/>
                    <a:pt x="4803" y="2797"/>
                    <a:pt x="4803" y="1794"/>
                  </a:cubicBezTo>
                  <a:lnTo>
                    <a:pt x="4803" y="1307"/>
                  </a:lnTo>
                  <a:cubicBezTo>
                    <a:pt x="4803" y="578"/>
                    <a:pt x="4225" y="0"/>
                    <a:pt x="3496" y="0"/>
                  </a:cubicBezTo>
                  <a:close/>
                </a:path>
              </a:pathLst>
            </a:custGeom>
            <a:gradFill>
              <a:gsLst>
                <a:gs pos="0">
                  <a:schemeClr val="lt1"/>
                </a:gs>
                <a:gs pos="100000">
                  <a:srgbClr val="F9F8FF">
                    <a:alpha val="86666"/>
                  </a:srgbClr>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7878613" y="1426650"/>
              <a:ext cx="80575" cy="190775"/>
            </a:xfrm>
            <a:custGeom>
              <a:avLst/>
              <a:gdLst/>
              <a:ahLst/>
              <a:cxnLst/>
              <a:rect l="l" t="t" r="r" b="b"/>
              <a:pathLst>
                <a:path w="3223" h="7631" extrusionOk="0">
                  <a:moveTo>
                    <a:pt x="487" y="1"/>
                  </a:moveTo>
                  <a:cubicBezTo>
                    <a:pt x="244" y="1"/>
                    <a:pt x="1" y="244"/>
                    <a:pt x="1" y="518"/>
                  </a:cubicBezTo>
                  <a:lnTo>
                    <a:pt x="1" y="7113"/>
                  </a:lnTo>
                  <a:cubicBezTo>
                    <a:pt x="1" y="7387"/>
                    <a:pt x="244" y="7630"/>
                    <a:pt x="487" y="7630"/>
                  </a:cubicBezTo>
                  <a:lnTo>
                    <a:pt x="2706" y="7630"/>
                  </a:lnTo>
                  <a:cubicBezTo>
                    <a:pt x="3010" y="7630"/>
                    <a:pt x="3223" y="7387"/>
                    <a:pt x="3192" y="7113"/>
                  </a:cubicBezTo>
                  <a:lnTo>
                    <a:pt x="3192" y="518"/>
                  </a:lnTo>
                  <a:cubicBezTo>
                    <a:pt x="3192" y="244"/>
                    <a:pt x="2979" y="1"/>
                    <a:pt x="2706" y="1"/>
                  </a:cubicBezTo>
                  <a:close/>
                </a:path>
              </a:pathLst>
            </a:custGeom>
            <a:gradFill>
              <a:gsLst>
                <a:gs pos="0">
                  <a:schemeClr val="lt1"/>
                </a:gs>
                <a:gs pos="100000">
                  <a:srgbClr val="F9F8FF">
                    <a:alpha val="86666"/>
                  </a:srgbClr>
                </a:gs>
              </a:gsLst>
              <a:lin ang="5400700"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58"/>
          <p:cNvGrpSpPr/>
          <p:nvPr/>
        </p:nvGrpSpPr>
        <p:grpSpPr>
          <a:xfrm>
            <a:off x="7141509" y="3261765"/>
            <a:ext cx="1010747" cy="784263"/>
            <a:chOff x="1150100" y="2672675"/>
            <a:chExt cx="1076178" cy="835033"/>
          </a:xfrm>
        </p:grpSpPr>
        <p:sp>
          <p:nvSpPr>
            <p:cNvPr id="1475" name="Google Shape;1475;p58"/>
            <p:cNvSpPr/>
            <p:nvPr/>
          </p:nvSpPr>
          <p:spPr>
            <a:xfrm>
              <a:off x="1150100" y="2672675"/>
              <a:ext cx="1076178" cy="835033"/>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accent3"/>
            </a:solidFill>
            <a:ln>
              <a:noFill/>
            </a:ln>
            <a:effectLst>
              <a:outerShdw blurRad="71438" dist="47625" dir="5400000" algn="bl" rotWithShape="0">
                <a:schemeClr val="dk1">
                  <a:alpha val="18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 name="Google Shape;1476;p58"/>
            <p:cNvGrpSpPr/>
            <p:nvPr/>
          </p:nvGrpSpPr>
          <p:grpSpPr>
            <a:xfrm>
              <a:off x="1399112" y="2789445"/>
              <a:ext cx="622391" cy="623829"/>
              <a:chOff x="5096713" y="3964200"/>
              <a:chExt cx="324500" cy="325250"/>
            </a:xfrm>
          </p:grpSpPr>
          <p:sp>
            <p:nvSpPr>
              <p:cNvPr id="1477" name="Google Shape;1477;p58"/>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2" name="Google Shape;1482;p58"/>
          <p:cNvGrpSpPr/>
          <p:nvPr/>
        </p:nvGrpSpPr>
        <p:grpSpPr>
          <a:xfrm>
            <a:off x="7571621" y="3977686"/>
            <a:ext cx="712744" cy="301989"/>
            <a:chOff x="5021875" y="2898100"/>
            <a:chExt cx="622375" cy="263700"/>
          </a:xfrm>
        </p:grpSpPr>
        <p:sp>
          <p:nvSpPr>
            <p:cNvPr id="1483" name="Google Shape;1483;p58"/>
            <p:cNvSpPr/>
            <p:nvPr/>
          </p:nvSpPr>
          <p:spPr>
            <a:xfrm>
              <a:off x="5021875" y="2976375"/>
              <a:ext cx="622375" cy="185425"/>
            </a:xfrm>
            <a:custGeom>
              <a:avLst/>
              <a:gdLst/>
              <a:ahLst/>
              <a:cxnLst/>
              <a:rect l="l" t="t" r="r" b="b"/>
              <a:pathLst>
                <a:path w="24895" h="7417" extrusionOk="0">
                  <a:moveTo>
                    <a:pt x="0" y="0"/>
                  </a:moveTo>
                  <a:lnTo>
                    <a:pt x="0" y="5988"/>
                  </a:lnTo>
                  <a:cubicBezTo>
                    <a:pt x="0" y="6779"/>
                    <a:pt x="669" y="7417"/>
                    <a:pt x="1459" y="7417"/>
                  </a:cubicBezTo>
                  <a:lnTo>
                    <a:pt x="23466" y="7417"/>
                  </a:lnTo>
                  <a:cubicBezTo>
                    <a:pt x="24256" y="7417"/>
                    <a:pt x="24894" y="6748"/>
                    <a:pt x="24894" y="5988"/>
                  </a:cubicBezTo>
                  <a:lnTo>
                    <a:pt x="24894" y="0"/>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5021875" y="2898100"/>
              <a:ext cx="622375" cy="77525"/>
            </a:xfrm>
            <a:custGeom>
              <a:avLst/>
              <a:gdLst/>
              <a:ahLst/>
              <a:cxnLst/>
              <a:rect l="l" t="t" r="r" b="b"/>
              <a:pathLst>
                <a:path w="24895" h="3101" extrusionOk="0">
                  <a:moveTo>
                    <a:pt x="1459" y="1"/>
                  </a:moveTo>
                  <a:cubicBezTo>
                    <a:pt x="669" y="1"/>
                    <a:pt x="0" y="639"/>
                    <a:pt x="0" y="1429"/>
                  </a:cubicBezTo>
                  <a:lnTo>
                    <a:pt x="0" y="3101"/>
                  </a:lnTo>
                  <a:lnTo>
                    <a:pt x="24894" y="3101"/>
                  </a:lnTo>
                  <a:lnTo>
                    <a:pt x="24894" y="1429"/>
                  </a:lnTo>
                  <a:cubicBezTo>
                    <a:pt x="24894" y="639"/>
                    <a:pt x="24256" y="1"/>
                    <a:pt x="23466" y="1"/>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5069750" y="2922425"/>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60"/>
                    <a:pt x="973" y="487"/>
                  </a:cubicBezTo>
                  <a:cubicBezTo>
                    <a:pt x="973" y="243"/>
                    <a:pt x="760" y="0"/>
                    <a:pt x="487" y="0"/>
                  </a:cubicBezTo>
                  <a:close/>
                </a:path>
              </a:pathLst>
            </a:custGeom>
            <a:solidFill>
              <a:srgbClr val="FFC3D0"/>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512292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91" y="0"/>
                    <a:pt x="487" y="0"/>
                  </a:cubicBezTo>
                  <a:close/>
                </a:path>
              </a:pathLst>
            </a:custGeom>
            <a:solidFill>
              <a:srgbClr val="F5D79B"/>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517687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61" y="0"/>
                    <a:pt x="487" y="0"/>
                  </a:cubicBezTo>
                  <a:close/>
                </a:path>
              </a:pathLst>
            </a:custGeom>
            <a:solidFill>
              <a:srgbClr val="6AEBE7"/>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accen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95"/>
        <p:cNvGrpSpPr/>
        <p:nvPr/>
      </p:nvGrpSpPr>
      <p:grpSpPr>
        <a:xfrm>
          <a:off x="0" y="0"/>
          <a:ext cx="0" cy="0"/>
          <a:chOff x="0" y="0"/>
          <a:chExt cx="0" cy="0"/>
        </a:xfrm>
      </p:grpSpPr>
      <p:sp>
        <p:nvSpPr>
          <p:cNvPr id="1496" name="Google Shape;1496;p59"/>
          <p:cNvSpPr/>
          <p:nvPr/>
        </p:nvSpPr>
        <p:spPr>
          <a:xfrm>
            <a:off x="723150" y="1852599"/>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723150" y="3454146"/>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9"/>
          <p:cNvSpPr/>
          <p:nvPr/>
        </p:nvSpPr>
        <p:spPr>
          <a:xfrm>
            <a:off x="3422423" y="1852599"/>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9"/>
          <p:cNvSpPr/>
          <p:nvPr/>
        </p:nvSpPr>
        <p:spPr>
          <a:xfrm>
            <a:off x="3422423" y="3454146"/>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9"/>
          <p:cNvSpPr/>
          <p:nvPr/>
        </p:nvSpPr>
        <p:spPr>
          <a:xfrm>
            <a:off x="6121694" y="1852599"/>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9"/>
          <p:cNvSpPr/>
          <p:nvPr/>
        </p:nvSpPr>
        <p:spPr>
          <a:xfrm>
            <a:off x="6121694" y="3454146"/>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txBox="1">
            <a:spLocks noGrp="1"/>
          </p:cNvSpPr>
          <p:nvPr>
            <p:ph type="title"/>
          </p:nvPr>
        </p:nvSpPr>
        <p:spPr>
          <a:xfrm>
            <a:off x="720000" y="68594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CASE STUDY</a:t>
            </a:r>
            <a:endParaRPr/>
          </a:p>
        </p:txBody>
      </p:sp>
      <p:sp>
        <p:nvSpPr>
          <p:cNvPr id="1503" name="Google Shape;1503;p59"/>
          <p:cNvSpPr txBox="1">
            <a:spLocks noGrp="1"/>
          </p:cNvSpPr>
          <p:nvPr>
            <p:ph type="title" idx="2"/>
          </p:nvPr>
        </p:nvSpPr>
        <p:spPr>
          <a:xfrm>
            <a:off x="954900" y="19077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504" name="Google Shape;1504;p59"/>
          <p:cNvSpPr txBox="1">
            <a:spLocks noGrp="1"/>
          </p:cNvSpPr>
          <p:nvPr>
            <p:ph type="subTitle" idx="1"/>
          </p:nvPr>
        </p:nvSpPr>
        <p:spPr>
          <a:xfrm>
            <a:off x="720000" y="2300121"/>
            <a:ext cx="2305500" cy="71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1505" name="Google Shape;1505;p59"/>
          <p:cNvSpPr txBox="1">
            <a:spLocks noGrp="1"/>
          </p:cNvSpPr>
          <p:nvPr>
            <p:ph type="title" idx="3"/>
          </p:nvPr>
        </p:nvSpPr>
        <p:spPr>
          <a:xfrm>
            <a:off x="3654173" y="19077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506" name="Google Shape;1506;p59"/>
          <p:cNvSpPr txBox="1">
            <a:spLocks noGrp="1"/>
          </p:cNvSpPr>
          <p:nvPr>
            <p:ph type="subTitle" idx="4"/>
          </p:nvPr>
        </p:nvSpPr>
        <p:spPr>
          <a:xfrm>
            <a:off x="3419273" y="2296221"/>
            <a:ext cx="23055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a:p>
        </p:txBody>
      </p:sp>
      <p:sp>
        <p:nvSpPr>
          <p:cNvPr id="1507" name="Google Shape;1507;p59"/>
          <p:cNvSpPr txBox="1">
            <a:spLocks noGrp="1"/>
          </p:cNvSpPr>
          <p:nvPr>
            <p:ph type="title" idx="5"/>
          </p:nvPr>
        </p:nvSpPr>
        <p:spPr>
          <a:xfrm>
            <a:off x="954900" y="34913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508" name="Google Shape;1508;p59"/>
          <p:cNvSpPr txBox="1">
            <a:spLocks noGrp="1"/>
          </p:cNvSpPr>
          <p:nvPr>
            <p:ph type="subTitle" idx="6"/>
          </p:nvPr>
        </p:nvSpPr>
        <p:spPr>
          <a:xfrm>
            <a:off x="720000" y="3888453"/>
            <a:ext cx="23055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biggest planet in the Solar System</a:t>
            </a:r>
            <a:endParaRPr/>
          </a:p>
        </p:txBody>
      </p:sp>
      <p:sp>
        <p:nvSpPr>
          <p:cNvPr id="1509" name="Google Shape;1509;p59"/>
          <p:cNvSpPr txBox="1">
            <a:spLocks noGrp="1"/>
          </p:cNvSpPr>
          <p:nvPr>
            <p:ph type="title" idx="7"/>
          </p:nvPr>
        </p:nvSpPr>
        <p:spPr>
          <a:xfrm>
            <a:off x="3654173" y="34913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1510" name="Google Shape;1510;p59"/>
          <p:cNvSpPr txBox="1">
            <a:spLocks noGrp="1"/>
          </p:cNvSpPr>
          <p:nvPr>
            <p:ph type="subTitle" idx="8"/>
          </p:nvPr>
        </p:nvSpPr>
        <p:spPr>
          <a:xfrm>
            <a:off x="3419273" y="3888453"/>
            <a:ext cx="23055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composed of hydrogen and helium</a:t>
            </a:r>
            <a:endParaRPr/>
          </a:p>
        </p:txBody>
      </p:sp>
      <p:sp>
        <p:nvSpPr>
          <p:cNvPr id="1511" name="Google Shape;1511;p59"/>
          <p:cNvSpPr txBox="1">
            <a:spLocks noGrp="1"/>
          </p:cNvSpPr>
          <p:nvPr>
            <p:ph type="title" idx="9"/>
          </p:nvPr>
        </p:nvSpPr>
        <p:spPr>
          <a:xfrm>
            <a:off x="6353444" y="19077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512" name="Google Shape;1512;p59"/>
          <p:cNvSpPr txBox="1">
            <a:spLocks noGrp="1"/>
          </p:cNvSpPr>
          <p:nvPr>
            <p:ph type="subTitle" idx="13"/>
          </p:nvPr>
        </p:nvSpPr>
        <p:spPr>
          <a:xfrm>
            <a:off x="6118544" y="2296221"/>
            <a:ext cx="23055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
        <p:nvSpPr>
          <p:cNvPr id="1513" name="Google Shape;1513;p59"/>
          <p:cNvSpPr txBox="1">
            <a:spLocks noGrp="1"/>
          </p:cNvSpPr>
          <p:nvPr>
            <p:ph type="title" idx="14"/>
          </p:nvPr>
        </p:nvSpPr>
        <p:spPr>
          <a:xfrm>
            <a:off x="6353444" y="34913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1514" name="Google Shape;1514;p59"/>
          <p:cNvSpPr txBox="1">
            <a:spLocks noGrp="1"/>
          </p:cNvSpPr>
          <p:nvPr>
            <p:ph type="subTitle" idx="15"/>
          </p:nvPr>
        </p:nvSpPr>
        <p:spPr>
          <a:xfrm>
            <a:off x="6118544" y="3888453"/>
            <a:ext cx="23055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the farthest planet from the Sun</a:t>
            </a:r>
            <a:endParaRPr/>
          </a:p>
        </p:txBody>
      </p:sp>
      <p:grpSp>
        <p:nvGrpSpPr>
          <p:cNvPr id="1515" name="Google Shape;1515;p59"/>
          <p:cNvGrpSpPr/>
          <p:nvPr/>
        </p:nvGrpSpPr>
        <p:grpSpPr>
          <a:xfrm>
            <a:off x="1703578" y="1418165"/>
            <a:ext cx="338344" cy="338095"/>
            <a:chOff x="-61351725" y="3372400"/>
            <a:chExt cx="310350" cy="310150"/>
          </a:xfrm>
        </p:grpSpPr>
        <p:sp>
          <p:nvSpPr>
            <p:cNvPr id="1516" name="Google Shape;1516;p59"/>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9"/>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9"/>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 name="Google Shape;1519;p59"/>
          <p:cNvSpPr/>
          <p:nvPr/>
        </p:nvSpPr>
        <p:spPr>
          <a:xfrm>
            <a:off x="4396820" y="1415150"/>
            <a:ext cx="350405" cy="34869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 name="Google Shape;1520;p59"/>
          <p:cNvGrpSpPr/>
          <p:nvPr/>
        </p:nvGrpSpPr>
        <p:grpSpPr>
          <a:xfrm>
            <a:off x="4389259" y="2996153"/>
            <a:ext cx="365529" cy="351279"/>
            <a:chOff x="-62890750" y="3747425"/>
            <a:chExt cx="330825" cy="317900"/>
          </a:xfrm>
        </p:grpSpPr>
        <p:sp>
          <p:nvSpPr>
            <p:cNvPr id="1521" name="Google Shape;1521;p59"/>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9"/>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9"/>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9"/>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9"/>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9"/>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9"/>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9"/>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9"/>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9"/>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9"/>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9"/>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9"/>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9"/>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59"/>
          <p:cNvGrpSpPr/>
          <p:nvPr/>
        </p:nvGrpSpPr>
        <p:grpSpPr>
          <a:xfrm>
            <a:off x="1697548" y="2991687"/>
            <a:ext cx="350405" cy="351258"/>
            <a:chOff x="-61783350" y="3743950"/>
            <a:chExt cx="316650" cy="317450"/>
          </a:xfrm>
        </p:grpSpPr>
        <p:sp>
          <p:nvSpPr>
            <p:cNvPr id="1536" name="Google Shape;1536;p59"/>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9"/>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59"/>
          <p:cNvGrpSpPr/>
          <p:nvPr/>
        </p:nvGrpSpPr>
        <p:grpSpPr>
          <a:xfrm>
            <a:off x="7122357" y="1418745"/>
            <a:ext cx="297874" cy="338100"/>
            <a:chOff x="2423775" y="3226875"/>
            <a:chExt cx="259925" cy="295000"/>
          </a:xfrm>
        </p:grpSpPr>
        <p:sp>
          <p:nvSpPr>
            <p:cNvPr id="1539" name="Google Shape;1539;p59"/>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9"/>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9"/>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59"/>
          <p:cNvGrpSpPr/>
          <p:nvPr/>
        </p:nvGrpSpPr>
        <p:grpSpPr>
          <a:xfrm>
            <a:off x="7138142" y="2997693"/>
            <a:ext cx="266305" cy="349133"/>
            <a:chOff x="3167275" y="3227275"/>
            <a:chExt cx="225300" cy="295375"/>
          </a:xfrm>
        </p:grpSpPr>
        <p:sp>
          <p:nvSpPr>
            <p:cNvPr id="1543" name="Google Shape;1543;p59"/>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9"/>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9"/>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9"/>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9"/>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59"/>
          <p:cNvGrpSpPr/>
          <p:nvPr/>
        </p:nvGrpSpPr>
        <p:grpSpPr>
          <a:xfrm>
            <a:off x="430650" y="1127738"/>
            <a:ext cx="8009275" cy="2114168"/>
            <a:chOff x="2384225" y="1275863"/>
            <a:chExt cx="8009275" cy="2114168"/>
          </a:xfrm>
        </p:grpSpPr>
        <p:sp>
          <p:nvSpPr>
            <p:cNvPr id="1549" name="Google Shape;1549;p59"/>
            <p:cNvSpPr/>
            <p:nvPr/>
          </p:nvSpPr>
          <p:spPr>
            <a:xfrm>
              <a:off x="2384225" y="3139795"/>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9"/>
            <p:cNvSpPr/>
            <p:nvPr/>
          </p:nvSpPr>
          <p:spPr>
            <a:xfrm>
              <a:off x="10142725" y="127586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54"/>
        <p:cNvGrpSpPr/>
        <p:nvPr/>
      </p:nvGrpSpPr>
      <p:grpSpPr>
        <a:xfrm>
          <a:off x="0" y="0"/>
          <a:ext cx="0" cy="0"/>
          <a:chOff x="0" y="0"/>
          <a:chExt cx="0" cy="0"/>
        </a:xfrm>
      </p:grpSpPr>
      <p:sp>
        <p:nvSpPr>
          <p:cNvPr id="1555" name="Google Shape;1555;p60"/>
          <p:cNvSpPr/>
          <p:nvPr/>
        </p:nvSpPr>
        <p:spPr>
          <a:xfrm>
            <a:off x="719996" y="1414741"/>
            <a:ext cx="2908200" cy="1285200"/>
          </a:xfrm>
          <a:prstGeom prst="wedgeRoundRectCallout">
            <a:avLst>
              <a:gd name="adj1" fmla="val -17374"/>
              <a:gd name="adj2" fmla="val 73101"/>
              <a:gd name="adj3" fmla="val 0"/>
            </a:avLst>
          </a:prstGeom>
          <a:gradFill>
            <a:gsLst>
              <a:gs pos="0">
                <a:schemeClr val="lt1"/>
              </a:gs>
              <a:gs pos="100000">
                <a:srgbClr val="F9F8FF">
                  <a:alpha val="86666"/>
                </a:srgbClr>
              </a:gs>
            </a:gsLst>
            <a:lin ang="5400700" scaled="0"/>
          </a:gradFill>
          <a:ln w="9525" cap="flat" cmpd="sng">
            <a:solidFill>
              <a:schemeClr val="lt1"/>
            </a:solidFill>
            <a:prstDash val="solid"/>
            <a:round/>
            <a:headEnd type="none" w="sm" len="sm"/>
            <a:tailEnd type="none" w="sm" len="sm"/>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0"/>
          <p:cNvSpPr/>
          <p:nvPr/>
        </p:nvSpPr>
        <p:spPr>
          <a:xfrm>
            <a:off x="5515796" y="1419016"/>
            <a:ext cx="2908200" cy="1285200"/>
          </a:xfrm>
          <a:prstGeom prst="wedgeRoundRectCallout">
            <a:avLst>
              <a:gd name="adj1" fmla="val -17374"/>
              <a:gd name="adj2" fmla="val 73101"/>
              <a:gd name="adj3" fmla="val 0"/>
            </a:avLst>
          </a:prstGeom>
          <a:gradFill>
            <a:gsLst>
              <a:gs pos="0">
                <a:schemeClr val="lt1"/>
              </a:gs>
              <a:gs pos="100000">
                <a:srgbClr val="F9F8FF">
                  <a:alpha val="86666"/>
                </a:srgbClr>
              </a:gs>
            </a:gsLst>
            <a:lin ang="5400700" scaled="0"/>
          </a:gradFill>
          <a:ln w="9525" cap="flat" cmpd="sng">
            <a:solidFill>
              <a:schemeClr val="lt1"/>
            </a:solidFill>
            <a:prstDash val="solid"/>
            <a:round/>
            <a:headEnd type="none" w="sm" len="sm"/>
            <a:tailEnd type="none" w="sm" len="sm"/>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0"/>
          <p:cNvSpPr/>
          <p:nvPr/>
        </p:nvSpPr>
        <p:spPr>
          <a:xfrm>
            <a:off x="3117896" y="3000366"/>
            <a:ext cx="2908200" cy="1285200"/>
          </a:xfrm>
          <a:prstGeom prst="wedgeRoundRectCallout">
            <a:avLst>
              <a:gd name="adj1" fmla="val -17374"/>
              <a:gd name="adj2" fmla="val 73101"/>
              <a:gd name="adj3" fmla="val 0"/>
            </a:avLst>
          </a:prstGeom>
          <a:gradFill>
            <a:gsLst>
              <a:gs pos="0">
                <a:schemeClr val="lt1"/>
              </a:gs>
              <a:gs pos="100000">
                <a:srgbClr val="F9F8FF">
                  <a:alpha val="86666"/>
                </a:srgbClr>
              </a:gs>
            </a:gsLst>
            <a:lin ang="5400700" scaled="0"/>
          </a:gradFill>
          <a:ln w="9525" cap="flat" cmpd="sng">
            <a:solidFill>
              <a:schemeClr val="lt1"/>
            </a:solidFill>
            <a:prstDash val="solid"/>
            <a:round/>
            <a:headEnd type="none" w="sm" len="sm"/>
            <a:tailEnd type="none" w="sm" len="sm"/>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8" name="Google Shape;1558;p60"/>
          <p:cNvGrpSpPr/>
          <p:nvPr/>
        </p:nvGrpSpPr>
        <p:grpSpPr>
          <a:xfrm>
            <a:off x="3056406" y="1509785"/>
            <a:ext cx="436726" cy="436069"/>
            <a:chOff x="2511750" y="2018800"/>
            <a:chExt cx="515250" cy="514475"/>
          </a:xfrm>
        </p:grpSpPr>
        <p:sp>
          <p:nvSpPr>
            <p:cNvPr id="1559" name="Google Shape;1559;p60"/>
            <p:cNvSpPr/>
            <p:nvPr/>
          </p:nvSpPr>
          <p:spPr>
            <a:xfrm>
              <a:off x="2511750" y="2018800"/>
              <a:ext cx="515250" cy="514475"/>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3"/>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0"/>
            <p:cNvSpPr/>
            <p:nvPr/>
          </p:nvSpPr>
          <p:spPr>
            <a:xfrm>
              <a:off x="2668300" y="2092125"/>
              <a:ext cx="202925" cy="184425"/>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0"/>
            <p:cNvSpPr/>
            <p:nvPr/>
          </p:nvSpPr>
          <p:spPr>
            <a:xfrm>
              <a:off x="2593075" y="2315175"/>
              <a:ext cx="353375" cy="202150"/>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60"/>
          <p:cNvGrpSpPr/>
          <p:nvPr/>
        </p:nvGrpSpPr>
        <p:grpSpPr>
          <a:xfrm>
            <a:off x="7852206" y="1509785"/>
            <a:ext cx="436726" cy="436069"/>
            <a:chOff x="2511750" y="2018800"/>
            <a:chExt cx="515250" cy="514475"/>
          </a:xfrm>
        </p:grpSpPr>
        <p:sp>
          <p:nvSpPr>
            <p:cNvPr id="1563" name="Google Shape;1563;p60"/>
            <p:cNvSpPr/>
            <p:nvPr/>
          </p:nvSpPr>
          <p:spPr>
            <a:xfrm>
              <a:off x="2511750" y="2018800"/>
              <a:ext cx="515250" cy="514475"/>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5"/>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0"/>
            <p:cNvSpPr/>
            <p:nvPr/>
          </p:nvSpPr>
          <p:spPr>
            <a:xfrm>
              <a:off x="2668300" y="2092125"/>
              <a:ext cx="202925" cy="184425"/>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0"/>
            <p:cNvSpPr/>
            <p:nvPr/>
          </p:nvSpPr>
          <p:spPr>
            <a:xfrm>
              <a:off x="2593075" y="2315175"/>
              <a:ext cx="353375" cy="202150"/>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60"/>
          <p:cNvGrpSpPr/>
          <p:nvPr/>
        </p:nvGrpSpPr>
        <p:grpSpPr>
          <a:xfrm>
            <a:off x="5454306" y="3097556"/>
            <a:ext cx="436726" cy="436069"/>
            <a:chOff x="2511750" y="2018800"/>
            <a:chExt cx="515250" cy="514475"/>
          </a:xfrm>
        </p:grpSpPr>
        <p:sp>
          <p:nvSpPr>
            <p:cNvPr id="1567" name="Google Shape;1567;p60"/>
            <p:cNvSpPr/>
            <p:nvPr/>
          </p:nvSpPr>
          <p:spPr>
            <a:xfrm>
              <a:off x="2511750" y="2018800"/>
              <a:ext cx="515250" cy="514475"/>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0"/>
            <p:cNvSpPr/>
            <p:nvPr/>
          </p:nvSpPr>
          <p:spPr>
            <a:xfrm>
              <a:off x="2668300" y="2092125"/>
              <a:ext cx="202925" cy="184425"/>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0"/>
            <p:cNvSpPr/>
            <p:nvPr/>
          </p:nvSpPr>
          <p:spPr>
            <a:xfrm>
              <a:off x="2593075" y="2315175"/>
              <a:ext cx="353375" cy="202150"/>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0" name="Google Shape;1570;p60"/>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REVIEWS</a:t>
            </a:r>
            <a:endParaRPr/>
          </a:p>
        </p:txBody>
      </p:sp>
      <p:sp>
        <p:nvSpPr>
          <p:cNvPr id="1571" name="Google Shape;1571;p60"/>
          <p:cNvSpPr txBox="1">
            <a:spLocks noGrp="1"/>
          </p:cNvSpPr>
          <p:nvPr>
            <p:ph type="title" idx="2"/>
          </p:nvPr>
        </p:nvSpPr>
        <p:spPr>
          <a:xfrm>
            <a:off x="1005900" y="1544225"/>
            <a:ext cx="23364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HELEN DEE</a:t>
            </a:r>
            <a:endParaRPr/>
          </a:p>
        </p:txBody>
      </p:sp>
      <p:sp>
        <p:nvSpPr>
          <p:cNvPr id="1572" name="Google Shape;1572;p60"/>
          <p:cNvSpPr txBox="1">
            <a:spLocks noGrp="1"/>
          </p:cNvSpPr>
          <p:nvPr>
            <p:ph type="subTitle" idx="1"/>
          </p:nvPr>
        </p:nvSpPr>
        <p:spPr>
          <a:xfrm>
            <a:off x="1005900" y="2059779"/>
            <a:ext cx="233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1573" name="Google Shape;1573;p60"/>
          <p:cNvSpPr txBox="1">
            <a:spLocks noGrp="1"/>
          </p:cNvSpPr>
          <p:nvPr>
            <p:ph type="title" idx="3"/>
          </p:nvPr>
        </p:nvSpPr>
        <p:spPr>
          <a:xfrm>
            <a:off x="3403800" y="3126775"/>
            <a:ext cx="23364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JOHN JAMES</a:t>
            </a:r>
            <a:endParaRPr/>
          </a:p>
        </p:txBody>
      </p:sp>
      <p:sp>
        <p:nvSpPr>
          <p:cNvPr id="1574" name="Google Shape;1574;p60"/>
          <p:cNvSpPr txBox="1">
            <a:spLocks noGrp="1"/>
          </p:cNvSpPr>
          <p:nvPr>
            <p:ph type="subTitle" idx="4"/>
          </p:nvPr>
        </p:nvSpPr>
        <p:spPr>
          <a:xfrm>
            <a:off x="3403800" y="3641923"/>
            <a:ext cx="2336400" cy="5727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a:t>“Venus is the second planet from the Sun”</a:t>
            </a:r>
            <a:endParaRPr/>
          </a:p>
        </p:txBody>
      </p:sp>
      <p:sp>
        <p:nvSpPr>
          <p:cNvPr id="1575" name="Google Shape;1575;p60"/>
          <p:cNvSpPr txBox="1">
            <a:spLocks noGrp="1"/>
          </p:cNvSpPr>
          <p:nvPr>
            <p:ph type="title" idx="5"/>
          </p:nvPr>
        </p:nvSpPr>
        <p:spPr>
          <a:xfrm>
            <a:off x="5801693" y="1544225"/>
            <a:ext cx="23364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AMY McKANE</a:t>
            </a:r>
            <a:endParaRPr/>
          </a:p>
        </p:txBody>
      </p:sp>
      <p:sp>
        <p:nvSpPr>
          <p:cNvPr id="1576" name="Google Shape;1576;p60"/>
          <p:cNvSpPr txBox="1">
            <a:spLocks noGrp="1"/>
          </p:cNvSpPr>
          <p:nvPr>
            <p:ph type="subTitle" idx="6"/>
          </p:nvPr>
        </p:nvSpPr>
        <p:spPr>
          <a:xfrm>
            <a:off x="5801693" y="2059779"/>
            <a:ext cx="2336400" cy="5727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a:t>“Despite being red, Mars is a cold place”</a:t>
            </a:r>
            <a:endParaRPr/>
          </a:p>
        </p:txBody>
      </p:sp>
      <p:grpSp>
        <p:nvGrpSpPr>
          <p:cNvPr id="1577" name="Google Shape;1577;p60"/>
          <p:cNvGrpSpPr/>
          <p:nvPr/>
        </p:nvGrpSpPr>
        <p:grpSpPr>
          <a:xfrm>
            <a:off x="4891471" y="1686379"/>
            <a:ext cx="335393" cy="335328"/>
            <a:chOff x="7370250" y="3145350"/>
            <a:chExt cx="481956" cy="481863"/>
          </a:xfrm>
        </p:grpSpPr>
        <p:sp>
          <p:nvSpPr>
            <p:cNvPr id="1578" name="Google Shape;1578;p60"/>
            <p:cNvSpPr/>
            <p:nvPr/>
          </p:nvSpPr>
          <p:spPr>
            <a:xfrm>
              <a:off x="7370250" y="3145350"/>
              <a:ext cx="481956" cy="481863"/>
            </a:xfrm>
            <a:custGeom>
              <a:avLst/>
              <a:gdLst/>
              <a:ahLst/>
              <a:cxnLst/>
              <a:rect l="l" t="t" r="r" b="b"/>
              <a:pathLst>
                <a:path w="6172" h="6171" extrusionOk="0">
                  <a:moveTo>
                    <a:pt x="6171" y="3070"/>
                  </a:moveTo>
                  <a:cubicBezTo>
                    <a:pt x="6171" y="4803"/>
                    <a:pt x="4803" y="6170"/>
                    <a:pt x="3071" y="6170"/>
                  </a:cubicBezTo>
                  <a:cubicBezTo>
                    <a:pt x="1369" y="6170"/>
                    <a:pt x="1" y="4803"/>
                    <a:pt x="1" y="3070"/>
                  </a:cubicBezTo>
                  <a:cubicBezTo>
                    <a:pt x="1" y="1368"/>
                    <a:pt x="1369" y="0"/>
                    <a:pt x="3071" y="0"/>
                  </a:cubicBezTo>
                  <a:cubicBezTo>
                    <a:pt x="4803" y="0"/>
                    <a:pt x="6171" y="1398"/>
                    <a:pt x="6171" y="3070"/>
                  </a:cubicBezTo>
                  <a:close/>
                </a:path>
              </a:pathLst>
            </a:custGeom>
            <a:solidFill>
              <a:schemeClr val="lt2"/>
            </a:solidFill>
            <a:ln>
              <a:noFill/>
            </a:ln>
            <a:effectLst>
              <a:outerShdw blurRad="5715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0"/>
            <p:cNvSpPr/>
            <p:nvPr/>
          </p:nvSpPr>
          <p:spPr>
            <a:xfrm>
              <a:off x="7370250" y="3145350"/>
              <a:ext cx="481956" cy="481863"/>
            </a:xfrm>
            <a:custGeom>
              <a:avLst/>
              <a:gdLst/>
              <a:ahLst/>
              <a:cxnLst/>
              <a:rect l="l" t="t" r="r" b="b"/>
              <a:pathLst>
                <a:path w="6172" h="6171" fill="none" extrusionOk="0">
                  <a:moveTo>
                    <a:pt x="6171" y="3070"/>
                  </a:moveTo>
                  <a:cubicBezTo>
                    <a:pt x="6171" y="4803"/>
                    <a:pt x="4803" y="6170"/>
                    <a:pt x="3071" y="6170"/>
                  </a:cubicBezTo>
                  <a:cubicBezTo>
                    <a:pt x="1369" y="6170"/>
                    <a:pt x="1" y="4803"/>
                    <a:pt x="1" y="3070"/>
                  </a:cubicBezTo>
                  <a:cubicBezTo>
                    <a:pt x="1" y="1368"/>
                    <a:pt x="1369" y="0"/>
                    <a:pt x="3071" y="0"/>
                  </a:cubicBezTo>
                  <a:cubicBezTo>
                    <a:pt x="4803" y="0"/>
                    <a:pt x="6171" y="1398"/>
                    <a:pt x="6171" y="3070"/>
                  </a:cubicBezTo>
                  <a:close/>
                </a:path>
              </a:pathLst>
            </a:custGeom>
            <a:solidFill>
              <a:schemeClr val="lt2"/>
            </a:solidFill>
            <a:ln w="9875" cap="flat" cmpd="sng">
              <a:solidFill>
                <a:schemeClr val="lt2"/>
              </a:solidFill>
              <a:prstDash val="solid"/>
              <a:miter lim="30395"/>
              <a:headEnd type="none" w="sm" len="sm"/>
              <a:tailEnd type="none" w="sm" len="sm"/>
            </a:ln>
            <a:effectLst>
              <a:outerShdw blurRad="5715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0"/>
            <p:cNvSpPr/>
            <p:nvPr/>
          </p:nvSpPr>
          <p:spPr>
            <a:xfrm>
              <a:off x="7498466" y="3261616"/>
              <a:ext cx="237386" cy="237378"/>
            </a:xfrm>
            <a:custGeom>
              <a:avLst/>
              <a:gdLst/>
              <a:ahLst/>
              <a:cxnLst/>
              <a:rect l="l" t="t" r="r" b="b"/>
              <a:pathLst>
                <a:path w="3040" h="3040" extrusionOk="0">
                  <a:moveTo>
                    <a:pt x="2493" y="517"/>
                  </a:moveTo>
                  <a:cubicBezTo>
                    <a:pt x="1976" y="0"/>
                    <a:pt x="1064" y="0"/>
                    <a:pt x="517" y="517"/>
                  </a:cubicBezTo>
                  <a:cubicBezTo>
                    <a:pt x="61" y="973"/>
                    <a:pt x="0" y="1703"/>
                    <a:pt x="335" y="2250"/>
                  </a:cubicBezTo>
                  <a:lnTo>
                    <a:pt x="152" y="2918"/>
                  </a:lnTo>
                  <a:lnTo>
                    <a:pt x="821" y="2736"/>
                  </a:lnTo>
                  <a:cubicBezTo>
                    <a:pt x="1368" y="3040"/>
                    <a:pt x="2037" y="2949"/>
                    <a:pt x="2493" y="2493"/>
                  </a:cubicBezTo>
                  <a:cubicBezTo>
                    <a:pt x="3040" y="1976"/>
                    <a:pt x="3040" y="1095"/>
                    <a:pt x="2493" y="517"/>
                  </a:cubicBezTo>
                  <a:close/>
                </a:path>
              </a:pathLst>
            </a:custGeom>
            <a:solidFill>
              <a:schemeClr val="lt1"/>
            </a:solidFill>
            <a:ln>
              <a:noFill/>
            </a:ln>
            <a:effectLst>
              <a:outerShdw blurRad="5715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0"/>
            <p:cNvSpPr/>
            <p:nvPr/>
          </p:nvSpPr>
          <p:spPr>
            <a:xfrm>
              <a:off x="7567258" y="3363671"/>
              <a:ext cx="35686" cy="35685"/>
            </a:xfrm>
            <a:custGeom>
              <a:avLst/>
              <a:gdLst/>
              <a:ahLst/>
              <a:cxnLst/>
              <a:rect l="l" t="t" r="r" b="b"/>
              <a:pathLst>
                <a:path w="457" h="457" extrusionOk="0">
                  <a:moveTo>
                    <a:pt x="457" y="244"/>
                  </a:moveTo>
                  <a:cubicBezTo>
                    <a:pt x="457" y="365"/>
                    <a:pt x="335" y="456"/>
                    <a:pt x="214" y="456"/>
                  </a:cubicBezTo>
                  <a:cubicBezTo>
                    <a:pt x="92" y="456"/>
                    <a:pt x="1" y="365"/>
                    <a:pt x="1" y="244"/>
                  </a:cubicBezTo>
                  <a:cubicBezTo>
                    <a:pt x="1" y="122"/>
                    <a:pt x="92" y="0"/>
                    <a:pt x="214" y="0"/>
                  </a:cubicBezTo>
                  <a:cubicBezTo>
                    <a:pt x="335" y="0"/>
                    <a:pt x="457" y="122"/>
                    <a:pt x="457" y="244"/>
                  </a:cubicBezTo>
                  <a:close/>
                </a:path>
              </a:pathLst>
            </a:custGeom>
            <a:solidFill>
              <a:schemeClr val="lt2"/>
            </a:solidFill>
            <a:ln>
              <a:noFill/>
            </a:ln>
            <a:effectLst>
              <a:outerShdw blurRad="5715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0"/>
            <p:cNvSpPr/>
            <p:nvPr/>
          </p:nvSpPr>
          <p:spPr>
            <a:xfrm>
              <a:off x="7631366" y="3361328"/>
              <a:ext cx="35686" cy="40370"/>
            </a:xfrm>
            <a:custGeom>
              <a:avLst/>
              <a:gdLst/>
              <a:ahLst/>
              <a:cxnLst/>
              <a:rect l="l" t="t" r="r" b="b"/>
              <a:pathLst>
                <a:path w="457" h="517" extrusionOk="0">
                  <a:moveTo>
                    <a:pt x="456" y="274"/>
                  </a:moveTo>
                  <a:cubicBezTo>
                    <a:pt x="456" y="395"/>
                    <a:pt x="335" y="517"/>
                    <a:pt x="244" y="517"/>
                  </a:cubicBezTo>
                  <a:cubicBezTo>
                    <a:pt x="122" y="517"/>
                    <a:pt x="0" y="395"/>
                    <a:pt x="0" y="274"/>
                  </a:cubicBezTo>
                  <a:cubicBezTo>
                    <a:pt x="0" y="152"/>
                    <a:pt x="122" y="30"/>
                    <a:pt x="244" y="30"/>
                  </a:cubicBezTo>
                  <a:cubicBezTo>
                    <a:pt x="335" y="0"/>
                    <a:pt x="456" y="122"/>
                    <a:pt x="456" y="274"/>
                  </a:cubicBezTo>
                  <a:close/>
                </a:path>
              </a:pathLst>
            </a:custGeom>
            <a:solidFill>
              <a:schemeClr val="lt2"/>
            </a:solidFill>
            <a:ln>
              <a:noFill/>
            </a:ln>
            <a:effectLst>
              <a:outerShdw blurRad="5715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60"/>
          <p:cNvGrpSpPr/>
          <p:nvPr/>
        </p:nvGrpSpPr>
        <p:grpSpPr>
          <a:xfrm>
            <a:off x="1005900" y="3388175"/>
            <a:ext cx="834775" cy="826450"/>
            <a:chOff x="1529600" y="2601475"/>
            <a:chExt cx="834775" cy="826450"/>
          </a:xfrm>
        </p:grpSpPr>
        <p:sp>
          <p:nvSpPr>
            <p:cNvPr id="1584" name="Google Shape;1584;p60"/>
            <p:cNvSpPr/>
            <p:nvPr/>
          </p:nvSpPr>
          <p:spPr>
            <a:xfrm>
              <a:off x="1529600" y="2601475"/>
              <a:ext cx="834775" cy="643825"/>
            </a:xfrm>
            <a:custGeom>
              <a:avLst/>
              <a:gdLst/>
              <a:ahLst/>
              <a:cxnLst/>
              <a:rect l="l" t="t" r="r" b="b"/>
              <a:pathLst>
                <a:path w="33391" h="25753" extrusionOk="0">
                  <a:moveTo>
                    <a:pt x="3770" y="0"/>
                  </a:moveTo>
                  <a:cubicBezTo>
                    <a:pt x="1668" y="0"/>
                    <a:pt x="0" y="1668"/>
                    <a:pt x="0" y="3736"/>
                  </a:cubicBezTo>
                  <a:lnTo>
                    <a:pt x="0" y="22016"/>
                  </a:lnTo>
                  <a:cubicBezTo>
                    <a:pt x="0" y="24084"/>
                    <a:pt x="1668" y="25752"/>
                    <a:pt x="3770" y="25752"/>
                  </a:cubicBezTo>
                  <a:lnTo>
                    <a:pt x="29622" y="25752"/>
                  </a:lnTo>
                  <a:cubicBezTo>
                    <a:pt x="31723" y="25752"/>
                    <a:pt x="33391" y="24084"/>
                    <a:pt x="33391" y="22016"/>
                  </a:cubicBezTo>
                  <a:lnTo>
                    <a:pt x="33391" y="3736"/>
                  </a:lnTo>
                  <a:cubicBezTo>
                    <a:pt x="33391" y="1668"/>
                    <a:pt x="31723" y="0"/>
                    <a:pt x="29622"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0"/>
            <p:cNvSpPr/>
            <p:nvPr/>
          </p:nvSpPr>
          <p:spPr>
            <a:xfrm>
              <a:off x="2036625" y="3193550"/>
              <a:ext cx="225175" cy="234375"/>
            </a:xfrm>
            <a:custGeom>
              <a:avLst/>
              <a:gdLst/>
              <a:ahLst/>
              <a:cxnLst/>
              <a:rect l="l" t="t" r="r" b="b"/>
              <a:pathLst>
                <a:path w="9007" h="9375" extrusionOk="0">
                  <a:moveTo>
                    <a:pt x="9007" y="1"/>
                  </a:moveTo>
                  <a:lnTo>
                    <a:pt x="1" y="335"/>
                  </a:lnTo>
                  <a:lnTo>
                    <a:pt x="9007" y="9374"/>
                  </a:lnTo>
                  <a:lnTo>
                    <a:pt x="9007" y="1"/>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0"/>
            <p:cNvSpPr/>
            <p:nvPr/>
          </p:nvSpPr>
          <p:spPr>
            <a:xfrm>
              <a:off x="1718075" y="2764925"/>
              <a:ext cx="458675" cy="316925"/>
            </a:xfrm>
            <a:custGeom>
              <a:avLst/>
              <a:gdLst/>
              <a:ahLst/>
              <a:cxnLst/>
              <a:rect l="l" t="t" r="r" b="b"/>
              <a:pathLst>
                <a:path w="18347" h="12677" extrusionOk="0">
                  <a:moveTo>
                    <a:pt x="17012" y="1335"/>
                  </a:moveTo>
                  <a:lnTo>
                    <a:pt x="17012" y="11342"/>
                  </a:lnTo>
                  <a:lnTo>
                    <a:pt x="1334" y="11342"/>
                  </a:lnTo>
                  <a:lnTo>
                    <a:pt x="1334" y="1335"/>
                  </a:lnTo>
                  <a:close/>
                  <a:moveTo>
                    <a:pt x="667" y="0"/>
                  </a:moveTo>
                  <a:cubicBezTo>
                    <a:pt x="267" y="0"/>
                    <a:pt x="0" y="301"/>
                    <a:pt x="0" y="667"/>
                  </a:cubicBezTo>
                  <a:lnTo>
                    <a:pt x="0" y="12009"/>
                  </a:lnTo>
                  <a:cubicBezTo>
                    <a:pt x="0" y="12376"/>
                    <a:pt x="267" y="12676"/>
                    <a:pt x="667" y="12676"/>
                  </a:cubicBezTo>
                  <a:lnTo>
                    <a:pt x="17679" y="12676"/>
                  </a:lnTo>
                  <a:cubicBezTo>
                    <a:pt x="18013" y="12676"/>
                    <a:pt x="18347" y="12376"/>
                    <a:pt x="18347" y="12009"/>
                  </a:cubicBezTo>
                  <a:lnTo>
                    <a:pt x="18347" y="667"/>
                  </a:lnTo>
                  <a:cubicBezTo>
                    <a:pt x="18347" y="301"/>
                    <a:pt x="18046" y="0"/>
                    <a:pt x="17679"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0"/>
            <p:cNvSpPr/>
            <p:nvPr/>
          </p:nvSpPr>
          <p:spPr>
            <a:xfrm>
              <a:off x="1715575" y="2764800"/>
              <a:ext cx="251025" cy="224475"/>
            </a:xfrm>
            <a:custGeom>
              <a:avLst/>
              <a:gdLst/>
              <a:ahLst/>
              <a:cxnLst/>
              <a:rect l="l" t="t" r="r" b="b"/>
              <a:pathLst>
                <a:path w="10041" h="8979" extrusionOk="0">
                  <a:moveTo>
                    <a:pt x="738" y="1"/>
                  </a:moveTo>
                  <a:cubicBezTo>
                    <a:pt x="562" y="1"/>
                    <a:pt x="388" y="68"/>
                    <a:pt x="267" y="205"/>
                  </a:cubicBezTo>
                  <a:cubicBezTo>
                    <a:pt x="0" y="506"/>
                    <a:pt x="0" y="939"/>
                    <a:pt x="300" y="1173"/>
                  </a:cubicBezTo>
                  <a:lnTo>
                    <a:pt x="8840" y="8812"/>
                  </a:lnTo>
                  <a:cubicBezTo>
                    <a:pt x="8973" y="8912"/>
                    <a:pt x="9140" y="8978"/>
                    <a:pt x="9307" y="8978"/>
                  </a:cubicBezTo>
                  <a:cubicBezTo>
                    <a:pt x="9473" y="8978"/>
                    <a:pt x="9674" y="8878"/>
                    <a:pt x="9807" y="8712"/>
                  </a:cubicBezTo>
                  <a:cubicBezTo>
                    <a:pt x="10041" y="8445"/>
                    <a:pt x="10041" y="8011"/>
                    <a:pt x="9774" y="7778"/>
                  </a:cubicBezTo>
                  <a:lnTo>
                    <a:pt x="1201" y="172"/>
                  </a:lnTo>
                  <a:cubicBezTo>
                    <a:pt x="1072" y="59"/>
                    <a:pt x="904" y="1"/>
                    <a:pt x="738"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0"/>
            <p:cNvSpPr/>
            <p:nvPr/>
          </p:nvSpPr>
          <p:spPr>
            <a:xfrm>
              <a:off x="1929050" y="2764775"/>
              <a:ext cx="249375" cy="224500"/>
            </a:xfrm>
            <a:custGeom>
              <a:avLst/>
              <a:gdLst/>
              <a:ahLst/>
              <a:cxnLst/>
              <a:rect l="l" t="t" r="r" b="b"/>
              <a:pathLst>
                <a:path w="9975" h="8980" extrusionOk="0">
                  <a:moveTo>
                    <a:pt x="9216" y="0"/>
                  </a:moveTo>
                  <a:cubicBezTo>
                    <a:pt x="9064" y="0"/>
                    <a:pt x="8909" y="53"/>
                    <a:pt x="8773" y="173"/>
                  </a:cubicBezTo>
                  <a:lnTo>
                    <a:pt x="301" y="7812"/>
                  </a:lnTo>
                  <a:cubicBezTo>
                    <a:pt x="67" y="8045"/>
                    <a:pt x="0" y="8479"/>
                    <a:pt x="267" y="8746"/>
                  </a:cubicBezTo>
                  <a:cubicBezTo>
                    <a:pt x="401" y="8879"/>
                    <a:pt x="601" y="8979"/>
                    <a:pt x="768" y="8979"/>
                  </a:cubicBezTo>
                  <a:cubicBezTo>
                    <a:pt x="934" y="8979"/>
                    <a:pt x="1101" y="8879"/>
                    <a:pt x="1235" y="8813"/>
                  </a:cubicBezTo>
                  <a:lnTo>
                    <a:pt x="9674" y="1174"/>
                  </a:lnTo>
                  <a:cubicBezTo>
                    <a:pt x="9941" y="907"/>
                    <a:pt x="9974" y="507"/>
                    <a:pt x="9707" y="206"/>
                  </a:cubicBezTo>
                  <a:cubicBezTo>
                    <a:pt x="9579" y="78"/>
                    <a:pt x="9401" y="0"/>
                    <a:pt x="921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0"/>
            <p:cNvSpPr/>
            <p:nvPr/>
          </p:nvSpPr>
          <p:spPr>
            <a:xfrm>
              <a:off x="1715575" y="2902400"/>
              <a:ext cx="191825" cy="179450"/>
            </a:xfrm>
            <a:custGeom>
              <a:avLst/>
              <a:gdLst/>
              <a:ahLst/>
              <a:cxnLst/>
              <a:rect l="l" t="t" r="r" b="b"/>
              <a:pathLst>
                <a:path w="7673" h="7178" extrusionOk="0">
                  <a:moveTo>
                    <a:pt x="6925" y="1"/>
                  </a:moveTo>
                  <a:cubicBezTo>
                    <a:pt x="6752" y="1"/>
                    <a:pt x="6584" y="59"/>
                    <a:pt x="6471" y="172"/>
                  </a:cubicBezTo>
                  <a:lnTo>
                    <a:pt x="300" y="6010"/>
                  </a:lnTo>
                  <a:cubicBezTo>
                    <a:pt x="0" y="6276"/>
                    <a:pt x="0" y="6710"/>
                    <a:pt x="267" y="6977"/>
                  </a:cubicBezTo>
                  <a:cubicBezTo>
                    <a:pt x="367" y="7110"/>
                    <a:pt x="600" y="7177"/>
                    <a:pt x="767" y="7177"/>
                  </a:cubicBezTo>
                  <a:cubicBezTo>
                    <a:pt x="934" y="7177"/>
                    <a:pt x="1101" y="7110"/>
                    <a:pt x="1201" y="7010"/>
                  </a:cubicBezTo>
                  <a:lnTo>
                    <a:pt x="7372" y="1173"/>
                  </a:lnTo>
                  <a:cubicBezTo>
                    <a:pt x="7672" y="939"/>
                    <a:pt x="7672" y="472"/>
                    <a:pt x="7439" y="205"/>
                  </a:cubicBezTo>
                  <a:cubicBezTo>
                    <a:pt x="7301" y="68"/>
                    <a:pt x="7109" y="1"/>
                    <a:pt x="6925"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0"/>
            <p:cNvSpPr/>
            <p:nvPr/>
          </p:nvSpPr>
          <p:spPr>
            <a:xfrm>
              <a:off x="1991600" y="2900025"/>
              <a:ext cx="185975" cy="181825"/>
            </a:xfrm>
            <a:custGeom>
              <a:avLst/>
              <a:gdLst/>
              <a:ahLst/>
              <a:cxnLst/>
              <a:rect l="l" t="t" r="r" b="b"/>
              <a:pathLst>
                <a:path w="7439" h="7273" extrusionOk="0">
                  <a:moveTo>
                    <a:pt x="726" y="0"/>
                  </a:moveTo>
                  <a:cubicBezTo>
                    <a:pt x="551" y="0"/>
                    <a:pt x="384" y="67"/>
                    <a:pt x="267" y="200"/>
                  </a:cubicBezTo>
                  <a:cubicBezTo>
                    <a:pt x="0" y="467"/>
                    <a:pt x="0" y="901"/>
                    <a:pt x="267" y="1134"/>
                  </a:cubicBezTo>
                  <a:lnTo>
                    <a:pt x="6271" y="7072"/>
                  </a:lnTo>
                  <a:cubicBezTo>
                    <a:pt x="6405" y="7205"/>
                    <a:pt x="6572" y="7272"/>
                    <a:pt x="6738" y="7272"/>
                  </a:cubicBezTo>
                  <a:cubicBezTo>
                    <a:pt x="6905" y="7272"/>
                    <a:pt x="7072" y="7205"/>
                    <a:pt x="7172" y="7072"/>
                  </a:cubicBezTo>
                  <a:cubicBezTo>
                    <a:pt x="7439" y="6772"/>
                    <a:pt x="7439" y="6371"/>
                    <a:pt x="7172" y="6105"/>
                  </a:cubicBezTo>
                  <a:lnTo>
                    <a:pt x="1234" y="200"/>
                  </a:lnTo>
                  <a:cubicBezTo>
                    <a:pt x="1084" y="67"/>
                    <a:pt x="901" y="0"/>
                    <a:pt x="72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 name="Google Shape;1591;p60"/>
          <p:cNvGrpSpPr/>
          <p:nvPr/>
        </p:nvGrpSpPr>
        <p:grpSpPr>
          <a:xfrm>
            <a:off x="2005735" y="4063421"/>
            <a:ext cx="411118" cy="411118"/>
            <a:chOff x="2005735" y="4063421"/>
            <a:chExt cx="411118" cy="411118"/>
          </a:xfrm>
        </p:grpSpPr>
        <p:sp>
          <p:nvSpPr>
            <p:cNvPr id="1592" name="Google Shape;1592;p60"/>
            <p:cNvSpPr/>
            <p:nvPr/>
          </p:nvSpPr>
          <p:spPr>
            <a:xfrm>
              <a:off x="2005735" y="4063421"/>
              <a:ext cx="411118" cy="411118"/>
            </a:xfrm>
            <a:custGeom>
              <a:avLst/>
              <a:gdLst/>
              <a:ahLst/>
              <a:cxnLst/>
              <a:rect l="l" t="t" r="r" b="b"/>
              <a:pathLst>
                <a:path w="35026" h="35026" extrusionOk="0">
                  <a:moveTo>
                    <a:pt x="17513" y="1"/>
                  </a:moveTo>
                  <a:cubicBezTo>
                    <a:pt x="7839" y="1"/>
                    <a:pt x="0" y="7840"/>
                    <a:pt x="0" y="17513"/>
                  </a:cubicBezTo>
                  <a:cubicBezTo>
                    <a:pt x="0" y="27187"/>
                    <a:pt x="7839" y="35026"/>
                    <a:pt x="17513" y="35026"/>
                  </a:cubicBezTo>
                  <a:cubicBezTo>
                    <a:pt x="27186" y="35026"/>
                    <a:pt x="35025" y="27187"/>
                    <a:pt x="35025" y="17513"/>
                  </a:cubicBezTo>
                  <a:cubicBezTo>
                    <a:pt x="35025" y="7840"/>
                    <a:pt x="27186" y="1"/>
                    <a:pt x="17513"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3" name="Google Shape;1593;p60"/>
            <p:cNvGrpSpPr/>
            <p:nvPr/>
          </p:nvGrpSpPr>
          <p:grpSpPr>
            <a:xfrm>
              <a:off x="2083249" y="4163871"/>
              <a:ext cx="256077" cy="210442"/>
              <a:chOff x="2083249" y="4163871"/>
              <a:chExt cx="256077" cy="210442"/>
            </a:xfrm>
          </p:grpSpPr>
          <p:sp>
            <p:nvSpPr>
              <p:cNvPr id="1594" name="Google Shape;1594;p60"/>
              <p:cNvSpPr/>
              <p:nvPr/>
            </p:nvSpPr>
            <p:spPr>
              <a:xfrm>
                <a:off x="2178006" y="4313606"/>
                <a:ext cx="66563" cy="60706"/>
              </a:xfrm>
              <a:custGeom>
                <a:avLst/>
                <a:gdLst/>
                <a:ahLst/>
                <a:cxnLst/>
                <a:rect l="l" t="t" r="r" b="b"/>
                <a:pathLst>
                  <a:path w="5671" h="5172" extrusionOk="0">
                    <a:moveTo>
                      <a:pt x="2836" y="1"/>
                    </a:moveTo>
                    <a:cubicBezTo>
                      <a:pt x="1268" y="1"/>
                      <a:pt x="0" y="1168"/>
                      <a:pt x="0" y="2603"/>
                    </a:cubicBezTo>
                    <a:cubicBezTo>
                      <a:pt x="0" y="4004"/>
                      <a:pt x="1301" y="5171"/>
                      <a:pt x="2836" y="5171"/>
                    </a:cubicBezTo>
                    <a:cubicBezTo>
                      <a:pt x="4437" y="5171"/>
                      <a:pt x="5671" y="4004"/>
                      <a:pt x="5671" y="2603"/>
                    </a:cubicBezTo>
                    <a:cubicBezTo>
                      <a:pt x="5671" y="1168"/>
                      <a:pt x="4370" y="1"/>
                      <a:pt x="2836"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0"/>
              <p:cNvSpPr/>
              <p:nvPr/>
            </p:nvSpPr>
            <p:spPr>
              <a:xfrm>
                <a:off x="2144718" y="4258909"/>
                <a:ext cx="132739" cy="46105"/>
              </a:xfrm>
              <a:custGeom>
                <a:avLst/>
                <a:gdLst/>
                <a:ahLst/>
                <a:cxnLst/>
                <a:rect l="l" t="t" r="r" b="b"/>
                <a:pathLst>
                  <a:path w="11309" h="3928" extrusionOk="0">
                    <a:moveTo>
                      <a:pt x="5776" y="1"/>
                    </a:moveTo>
                    <a:cubicBezTo>
                      <a:pt x="3571" y="1"/>
                      <a:pt x="1669" y="893"/>
                      <a:pt x="668" y="1659"/>
                    </a:cubicBezTo>
                    <a:cubicBezTo>
                      <a:pt x="134" y="2092"/>
                      <a:pt x="1" y="2860"/>
                      <a:pt x="434" y="3427"/>
                    </a:cubicBezTo>
                    <a:cubicBezTo>
                      <a:pt x="672" y="3743"/>
                      <a:pt x="1050" y="3919"/>
                      <a:pt x="1430" y="3919"/>
                    </a:cubicBezTo>
                    <a:cubicBezTo>
                      <a:pt x="1691" y="3919"/>
                      <a:pt x="1952" y="3837"/>
                      <a:pt x="2169" y="3660"/>
                    </a:cubicBezTo>
                    <a:cubicBezTo>
                      <a:pt x="2191" y="3638"/>
                      <a:pt x="3745" y="2511"/>
                      <a:pt x="5803" y="2511"/>
                    </a:cubicBezTo>
                    <a:cubicBezTo>
                      <a:pt x="6842" y="2511"/>
                      <a:pt x="8010" y="2798"/>
                      <a:pt x="9174" y="3660"/>
                    </a:cubicBezTo>
                    <a:cubicBezTo>
                      <a:pt x="9441" y="3827"/>
                      <a:pt x="9674" y="3927"/>
                      <a:pt x="9941" y="3927"/>
                    </a:cubicBezTo>
                    <a:cubicBezTo>
                      <a:pt x="10308" y="3927"/>
                      <a:pt x="10675" y="3760"/>
                      <a:pt x="10875" y="3427"/>
                    </a:cubicBezTo>
                    <a:cubicBezTo>
                      <a:pt x="11309" y="2826"/>
                      <a:pt x="11175" y="2092"/>
                      <a:pt x="10642" y="1659"/>
                    </a:cubicBezTo>
                    <a:cubicBezTo>
                      <a:pt x="9008" y="437"/>
                      <a:pt x="7318" y="1"/>
                      <a:pt x="5776"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0"/>
              <p:cNvSpPr/>
              <p:nvPr/>
            </p:nvSpPr>
            <p:spPr>
              <a:xfrm>
                <a:off x="2113403" y="4212206"/>
                <a:ext cx="194596" cy="55612"/>
              </a:xfrm>
              <a:custGeom>
                <a:avLst/>
                <a:gdLst/>
                <a:ahLst/>
                <a:cxnLst/>
                <a:rect l="l" t="t" r="r" b="b"/>
                <a:pathLst>
                  <a:path w="16579" h="4738" extrusionOk="0">
                    <a:moveTo>
                      <a:pt x="8611" y="0"/>
                    </a:moveTo>
                    <a:cubicBezTo>
                      <a:pt x="4126" y="0"/>
                      <a:pt x="734" y="2447"/>
                      <a:pt x="667" y="2469"/>
                    </a:cubicBezTo>
                    <a:cubicBezTo>
                      <a:pt x="134" y="2836"/>
                      <a:pt x="0" y="3636"/>
                      <a:pt x="434" y="4170"/>
                    </a:cubicBezTo>
                    <a:cubicBezTo>
                      <a:pt x="655" y="4533"/>
                      <a:pt x="1035" y="4725"/>
                      <a:pt x="1419" y="4725"/>
                    </a:cubicBezTo>
                    <a:cubicBezTo>
                      <a:pt x="1670" y="4725"/>
                      <a:pt x="1924" y="4642"/>
                      <a:pt x="2135" y="4470"/>
                    </a:cubicBezTo>
                    <a:cubicBezTo>
                      <a:pt x="2289" y="4360"/>
                      <a:pt x="4989" y="2446"/>
                      <a:pt x="8544" y="2446"/>
                    </a:cubicBezTo>
                    <a:cubicBezTo>
                      <a:pt x="10373" y="2446"/>
                      <a:pt x="12427" y="2952"/>
                      <a:pt x="14477" y="4470"/>
                    </a:cubicBezTo>
                    <a:cubicBezTo>
                      <a:pt x="14711" y="4637"/>
                      <a:pt x="14978" y="4737"/>
                      <a:pt x="15211" y="4737"/>
                    </a:cubicBezTo>
                    <a:cubicBezTo>
                      <a:pt x="15611" y="4737"/>
                      <a:pt x="15978" y="4504"/>
                      <a:pt x="16178" y="4170"/>
                    </a:cubicBezTo>
                    <a:cubicBezTo>
                      <a:pt x="16579" y="3636"/>
                      <a:pt x="16479" y="2902"/>
                      <a:pt x="15912" y="2469"/>
                    </a:cubicBezTo>
                    <a:cubicBezTo>
                      <a:pt x="13391" y="618"/>
                      <a:pt x="10863" y="0"/>
                      <a:pt x="8611"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0"/>
              <p:cNvSpPr/>
              <p:nvPr/>
            </p:nvSpPr>
            <p:spPr>
              <a:xfrm>
                <a:off x="2083249" y="4163871"/>
                <a:ext cx="256077" cy="67784"/>
              </a:xfrm>
              <a:custGeom>
                <a:avLst/>
                <a:gdLst/>
                <a:ahLst/>
                <a:cxnLst/>
                <a:rect l="l" t="t" r="r" b="b"/>
                <a:pathLst>
                  <a:path w="21817" h="5775" extrusionOk="0">
                    <a:moveTo>
                      <a:pt x="11314" y="1"/>
                    </a:moveTo>
                    <a:cubicBezTo>
                      <a:pt x="5257" y="1"/>
                      <a:pt x="668" y="3485"/>
                      <a:pt x="601" y="3551"/>
                    </a:cubicBezTo>
                    <a:cubicBezTo>
                      <a:pt x="67" y="3952"/>
                      <a:pt x="1" y="4752"/>
                      <a:pt x="401" y="5286"/>
                    </a:cubicBezTo>
                    <a:cubicBezTo>
                      <a:pt x="652" y="5614"/>
                      <a:pt x="1013" y="5774"/>
                      <a:pt x="1384" y="5774"/>
                    </a:cubicBezTo>
                    <a:cubicBezTo>
                      <a:pt x="1654" y="5774"/>
                      <a:pt x="1930" y="5688"/>
                      <a:pt x="2169" y="5519"/>
                    </a:cubicBezTo>
                    <a:cubicBezTo>
                      <a:pt x="2213" y="5453"/>
                      <a:pt x="6113" y="2487"/>
                      <a:pt x="11268" y="2487"/>
                    </a:cubicBezTo>
                    <a:cubicBezTo>
                      <a:pt x="13875" y="2487"/>
                      <a:pt x="16802" y="3246"/>
                      <a:pt x="19715" y="5519"/>
                    </a:cubicBezTo>
                    <a:cubicBezTo>
                      <a:pt x="19915" y="5686"/>
                      <a:pt x="20215" y="5753"/>
                      <a:pt x="20449" y="5753"/>
                    </a:cubicBezTo>
                    <a:cubicBezTo>
                      <a:pt x="20849" y="5753"/>
                      <a:pt x="21183" y="5586"/>
                      <a:pt x="21416" y="5286"/>
                    </a:cubicBezTo>
                    <a:cubicBezTo>
                      <a:pt x="21816" y="4752"/>
                      <a:pt x="21750" y="3952"/>
                      <a:pt x="21216" y="3551"/>
                    </a:cubicBezTo>
                    <a:cubicBezTo>
                      <a:pt x="17803" y="888"/>
                      <a:pt x="14372" y="1"/>
                      <a:pt x="11314"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8" name="Google Shape;1598;p60"/>
          <p:cNvGrpSpPr/>
          <p:nvPr/>
        </p:nvGrpSpPr>
        <p:grpSpPr>
          <a:xfrm>
            <a:off x="7090818" y="3427141"/>
            <a:ext cx="985772" cy="784253"/>
            <a:chOff x="4937025" y="1318050"/>
            <a:chExt cx="1125825" cy="895675"/>
          </a:xfrm>
        </p:grpSpPr>
        <p:sp>
          <p:nvSpPr>
            <p:cNvPr id="1599" name="Google Shape;1599;p60"/>
            <p:cNvSpPr/>
            <p:nvPr/>
          </p:nvSpPr>
          <p:spPr>
            <a:xfrm>
              <a:off x="4937025" y="1318050"/>
              <a:ext cx="1125825" cy="709700"/>
            </a:xfrm>
            <a:custGeom>
              <a:avLst/>
              <a:gdLst/>
              <a:ahLst/>
              <a:cxnLst/>
              <a:rect l="l" t="t" r="r" b="b"/>
              <a:pathLst>
                <a:path w="45033" h="28388" extrusionOk="0">
                  <a:moveTo>
                    <a:pt x="3737" y="1"/>
                  </a:moveTo>
                  <a:cubicBezTo>
                    <a:pt x="1669" y="1"/>
                    <a:pt x="1" y="1668"/>
                    <a:pt x="1" y="3770"/>
                  </a:cubicBezTo>
                  <a:lnTo>
                    <a:pt x="1" y="24652"/>
                  </a:lnTo>
                  <a:cubicBezTo>
                    <a:pt x="1" y="26720"/>
                    <a:pt x="1669" y="28388"/>
                    <a:pt x="3737" y="28388"/>
                  </a:cubicBezTo>
                  <a:lnTo>
                    <a:pt x="41264" y="28388"/>
                  </a:lnTo>
                  <a:cubicBezTo>
                    <a:pt x="43365" y="28388"/>
                    <a:pt x="45033" y="26720"/>
                    <a:pt x="45033" y="24652"/>
                  </a:cubicBezTo>
                  <a:lnTo>
                    <a:pt x="45033" y="3770"/>
                  </a:lnTo>
                  <a:cubicBezTo>
                    <a:pt x="45033" y="1668"/>
                    <a:pt x="43365" y="1"/>
                    <a:pt x="41264" y="1"/>
                  </a:cubicBez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0"/>
            <p:cNvSpPr/>
            <p:nvPr/>
          </p:nvSpPr>
          <p:spPr>
            <a:xfrm>
              <a:off x="5067125" y="1979350"/>
              <a:ext cx="226025" cy="234375"/>
            </a:xfrm>
            <a:custGeom>
              <a:avLst/>
              <a:gdLst/>
              <a:ahLst/>
              <a:cxnLst/>
              <a:rect l="l" t="t" r="r" b="b"/>
              <a:pathLst>
                <a:path w="9041" h="9375" extrusionOk="0">
                  <a:moveTo>
                    <a:pt x="0" y="1"/>
                  </a:moveTo>
                  <a:lnTo>
                    <a:pt x="0" y="9374"/>
                  </a:lnTo>
                  <a:lnTo>
                    <a:pt x="9040" y="334"/>
                  </a:lnTo>
                  <a:lnTo>
                    <a:pt x="0" y="1"/>
                  </a:ln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0"/>
            <p:cNvSpPr/>
            <p:nvPr/>
          </p:nvSpPr>
          <p:spPr>
            <a:xfrm>
              <a:off x="5268100" y="1489000"/>
              <a:ext cx="671325" cy="52575"/>
            </a:xfrm>
            <a:custGeom>
              <a:avLst/>
              <a:gdLst/>
              <a:ahLst/>
              <a:cxnLst/>
              <a:rect l="l" t="t" r="r" b="b"/>
              <a:pathLst>
                <a:path w="26853" h="2103" extrusionOk="0">
                  <a:moveTo>
                    <a:pt x="1335" y="1"/>
                  </a:moveTo>
                  <a:cubicBezTo>
                    <a:pt x="0" y="1"/>
                    <a:pt x="0" y="2102"/>
                    <a:pt x="1335" y="2102"/>
                  </a:cubicBezTo>
                  <a:lnTo>
                    <a:pt x="25519" y="2102"/>
                  </a:lnTo>
                  <a:cubicBezTo>
                    <a:pt x="26853" y="2102"/>
                    <a:pt x="26853" y="1"/>
                    <a:pt x="25519"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0"/>
            <p:cNvSpPr/>
            <p:nvPr/>
          </p:nvSpPr>
          <p:spPr>
            <a:xfrm>
              <a:off x="5071300" y="1627450"/>
              <a:ext cx="858975" cy="25025"/>
            </a:xfrm>
            <a:custGeom>
              <a:avLst/>
              <a:gdLst/>
              <a:ahLst/>
              <a:cxnLst/>
              <a:rect l="l" t="t" r="r" b="b"/>
              <a:pathLst>
                <a:path w="34359" h="1001" extrusionOk="0">
                  <a:moveTo>
                    <a:pt x="634" y="0"/>
                  </a:moveTo>
                  <a:cubicBezTo>
                    <a:pt x="0" y="0"/>
                    <a:pt x="0" y="1001"/>
                    <a:pt x="634" y="1001"/>
                  </a:cubicBezTo>
                  <a:lnTo>
                    <a:pt x="33691" y="1001"/>
                  </a:lnTo>
                  <a:cubicBezTo>
                    <a:pt x="34358" y="1001"/>
                    <a:pt x="34358" y="0"/>
                    <a:pt x="33691"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0"/>
            <p:cNvSpPr/>
            <p:nvPr/>
          </p:nvSpPr>
          <p:spPr>
            <a:xfrm>
              <a:off x="5071300" y="1714175"/>
              <a:ext cx="858975" cy="25025"/>
            </a:xfrm>
            <a:custGeom>
              <a:avLst/>
              <a:gdLst/>
              <a:ahLst/>
              <a:cxnLst/>
              <a:rect l="l" t="t" r="r" b="b"/>
              <a:pathLst>
                <a:path w="34359" h="1001" extrusionOk="0">
                  <a:moveTo>
                    <a:pt x="634" y="0"/>
                  </a:moveTo>
                  <a:cubicBezTo>
                    <a:pt x="0" y="0"/>
                    <a:pt x="0" y="1001"/>
                    <a:pt x="634" y="1001"/>
                  </a:cubicBezTo>
                  <a:lnTo>
                    <a:pt x="33691" y="1001"/>
                  </a:lnTo>
                  <a:cubicBezTo>
                    <a:pt x="34358" y="1001"/>
                    <a:pt x="34358" y="0"/>
                    <a:pt x="33691"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0"/>
            <p:cNvSpPr/>
            <p:nvPr/>
          </p:nvSpPr>
          <p:spPr>
            <a:xfrm>
              <a:off x="5071300" y="1801725"/>
              <a:ext cx="858975" cy="25050"/>
            </a:xfrm>
            <a:custGeom>
              <a:avLst/>
              <a:gdLst/>
              <a:ahLst/>
              <a:cxnLst/>
              <a:rect l="l" t="t" r="r" b="b"/>
              <a:pathLst>
                <a:path w="34359" h="1002" extrusionOk="0">
                  <a:moveTo>
                    <a:pt x="634" y="1"/>
                  </a:moveTo>
                  <a:cubicBezTo>
                    <a:pt x="0" y="1"/>
                    <a:pt x="0" y="1001"/>
                    <a:pt x="634" y="1001"/>
                  </a:cubicBezTo>
                  <a:lnTo>
                    <a:pt x="33691" y="1001"/>
                  </a:lnTo>
                  <a:cubicBezTo>
                    <a:pt x="34358" y="1001"/>
                    <a:pt x="34358" y="1"/>
                    <a:pt x="33691"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0"/>
            <p:cNvSpPr/>
            <p:nvPr/>
          </p:nvSpPr>
          <p:spPr>
            <a:xfrm>
              <a:off x="5071300" y="1888450"/>
              <a:ext cx="858975" cy="25050"/>
            </a:xfrm>
            <a:custGeom>
              <a:avLst/>
              <a:gdLst/>
              <a:ahLst/>
              <a:cxnLst/>
              <a:rect l="l" t="t" r="r" b="b"/>
              <a:pathLst>
                <a:path w="34359" h="1002" extrusionOk="0">
                  <a:moveTo>
                    <a:pt x="634" y="1"/>
                  </a:moveTo>
                  <a:cubicBezTo>
                    <a:pt x="0" y="1"/>
                    <a:pt x="0" y="1002"/>
                    <a:pt x="634" y="1002"/>
                  </a:cubicBezTo>
                  <a:lnTo>
                    <a:pt x="33691" y="1002"/>
                  </a:lnTo>
                  <a:cubicBezTo>
                    <a:pt x="34358" y="1002"/>
                    <a:pt x="34358" y="1"/>
                    <a:pt x="33691"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0"/>
            <p:cNvSpPr/>
            <p:nvPr/>
          </p:nvSpPr>
          <p:spPr>
            <a:xfrm>
              <a:off x="5064625" y="1397275"/>
              <a:ext cx="187650" cy="187650"/>
            </a:xfrm>
            <a:custGeom>
              <a:avLst/>
              <a:gdLst/>
              <a:ahLst/>
              <a:cxnLst/>
              <a:rect l="l" t="t" r="r" b="b"/>
              <a:pathLst>
                <a:path w="7506" h="7506" extrusionOk="0">
                  <a:moveTo>
                    <a:pt x="3770" y="1"/>
                  </a:moveTo>
                  <a:cubicBezTo>
                    <a:pt x="1702" y="1"/>
                    <a:pt x="0" y="1668"/>
                    <a:pt x="0" y="3737"/>
                  </a:cubicBezTo>
                  <a:cubicBezTo>
                    <a:pt x="0" y="5838"/>
                    <a:pt x="1702" y="7506"/>
                    <a:pt x="3770" y="7506"/>
                  </a:cubicBezTo>
                  <a:cubicBezTo>
                    <a:pt x="5838" y="7506"/>
                    <a:pt x="7506" y="5838"/>
                    <a:pt x="7506" y="3737"/>
                  </a:cubicBezTo>
                  <a:cubicBezTo>
                    <a:pt x="7506" y="1668"/>
                    <a:pt x="5838" y="1"/>
                    <a:pt x="3770" y="1"/>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0"/>
            <p:cNvSpPr/>
            <p:nvPr/>
          </p:nvSpPr>
          <p:spPr>
            <a:xfrm>
              <a:off x="5129675" y="1428975"/>
              <a:ext cx="58400" cy="58400"/>
            </a:xfrm>
            <a:custGeom>
              <a:avLst/>
              <a:gdLst/>
              <a:ahLst/>
              <a:cxnLst/>
              <a:rect l="l" t="t" r="r" b="b"/>
              <a:pathLst>
                <a:path w="2336" h="2336" extrusionOk="0">
                  <a:moveTo>
                    <a:pt x="1168" y="0"/>
                  </a:moveTo>
                  <a:cubicBezTo>
                    <a:pt x="501" y="0"/>
                    <a:pt x="0" y="534"/>
                    <a:pt x="0" y="1168"/>
                  </a:cubicBezTo>
                  <a:cubicBezTo>
                    <a:pt x="0" y="1835"/>
                    <a:pt x="534" y="2335"/>
                    <a:pt x="1168" y="2335"/>
                  </a:cubicBezTo>
                  <a:cubicBezTo>
                    <a:pt x="1835" y="2335"/>
                    <a:pt x="2335" y="1768"/>
                    <a:pt x="2335" y="1168"/>
                  </a:cubicBezTo>
                  <a:cubicBezTo>
                    <a:pt x="2335" y="534"/>
                    <a:pt x="1835" y="0"/>
                    <a:pt x="1168" y="0"/>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0"/>
            <p:cNvSpPr/>
            <p:nvPr/>
          </p:nvSpPr>
          <p:spPr>
            <a:xfrm>
              <a:off x="5113825" y="1489850"/>
              <a:ext cx="91750" cy="45875"/>
            </a:xfrm>
            <a:custGeom>
              <a:avLst/>
              <a:gdLst/>
              <a:ahLst/>
              <a:cxnLst/>
              <a:rect l="l" t="t" r="r" b="b"/>
              <a:pathLst>
                <a:path w="3670" h="1835" extrusionOk="0">
                  <a:moveTo>
                    <a:pt x="1135" y="0"/>
                  </a:moveTo>
                  <a:cubicBezTo>
                    <a:pt x="501" y="0"/>
                    <a:pt x="0" y="501"/>
                    <a:pt x="0" y="1134"/>
                  </a:cubicBezTo>
                  <a:lnTo>
                    <a:pt x="0" y="1835"/>
                  </a:lnTo>
                  <a:lnTo>
                    <a:pt x="3670" y="1835"/>
                  </a:lnTo>
                  <a:lnTo>
                    <a:pt x="3670" y="1134"/>
                  </a:lnTo>
                  <a:cubicBezTo>
                    <a:pt x="3670" y="501"/>
                    <a:pt x="3203" y="0"/>
                    <a:pt x="2602" y="0"/>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0"/>
            <p:cNvSpPr/>
            <p:nvPr/>
          </p:nvSpPr>
          <p:spPr>
            <a:xfrm>
              <a:off x="5148025" y="1466700"/>
              <a:ext cx="21700" cy="44850"/>
            </a:xfrm>
            <a:custGeom>
              <a:avLst/>
              <a:gdLst/>
              <a:ahLst/>
              <a:cxnLst/>
              <a:rect l="l" t="t" r="r" b="b"/>
              <a:pathLst>
                <a:path w="868" h="1794" extrusionOk="0">
                  <a:moveTo>
                    <a:pt x="442" y="1"/>
                  </a:moveTo>
                  <a:cubicBezTo>
                    <a:pt x="225" y="1"/>
                    <a:pt x="0" y="142"/>
                    <a:pt x="0" y="426"/>
                  </a:cubicBezTo>
                  <a:lnTo>
                    <a:pt x="0" y="1393"/>
                  </a:lnTo>
                  <a:cubicBezTo>
                    <a:pt x="0" y="1660"/>
                    <a:pt x="209" y="1793"/>
                    <a:pt x="417" y="1793"/>
                  </a:cubicBezTo>
                  <a:cubicBezTo>
                    <a:pt x="626" y="1793"/>
                    <a:pt x="834" y="1660"/>
                    <a:pt x="834" y="1393"/>
                  </a:cubicBezTo>
                  <a:lnTo>
                    <a:pt x="834" y="426"/>
                  </a:lnTo>
                  <a:cubicBezTo>
                    <a:pt x="867" y="142"/>
                    <a:pt x="659" y="1"/>
                    <a:pt x="442"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60"/>
          <p:cNvGrpSpPr/>
          <p:nvPr/>
        </p:nvGrpSpPr>
        <p:grpSpPr>
          <a:xfrm>
            <a:off x="4057264" y="2221318"/>
            <a:ext cx="577838" cy="411153"/>
            <a:chOff x="4937025" y="4378575"/>
            <a:chExt cx="1040775" cy="740550"/>
          </a:xfrm>
        </p:grpSpPr>
        <p:sp>
          <p:nvSpPr>
            <p:cNvPr id="1611" name="Google Shape;1611;p60"/>
            <p:cNvSpPr/>
            <p:nvPr/>
          </p:nvSpPr>
          <p:spPr>
            <a:xfrm>
              <a:off x="4937025" y="4378575"/>
              <a:ext cx="1040775" cy="555425"/>
            </a:xfrm>
            <a:custGeom>
              <a:avLst/>
              <a:gdLst/>
              <a:ahLst/>
              <a:cxnLst/>
              <a:rect l="l" t="t" r="r" b="b"/>
              <a:pathLst>
                <a:path w="41631" h="22217" extrusionOk="0">
                  <a:moveTo>
                    <a:pt x="5004" y="1"/>
                  </a:moveTo>
                  <a:cubicBezTo>
                    <a:pt x="2236" y="1"/>
                    <a:pt x="1" y="2269"/>
                    <a:pt x="1" y="5004"/>
                  </a:cubicBezTo>
                  <a:lnTo>
                    <a:pt x="1" y="17213"/>
                  </a:lnTo>
                  <a:cubicBezTo>
                    <a:pt x="1" y="19982"/>
                    <a:pt x="2236" y="22216"/>
                    <a:pt x="5004" y="22216"/>
                  </a:cubicBezTo>
                  <a:lnTo>
                    <a:pt x="36627" y="22216"/>
                  </a:lnTo>
                  <a:cubicBezTo>
                    <a:pt x="39396" y="22216"/>
                    <a:pt x="41630" y="19982"/>
                    <a:pt x="41630" y="17213"/>
                  </a:cubicBezTo>
                  <a:lnTo>
                    <a:pt x="41630" y="5004"/>
                  </a:lnTo>
                  <a:cubicBezTo>
                    <a:pt x="41630" y="2269"/>
                    <a:pt x="39396" y="1"/>
                    <a:pt x="36627" y="1"/>
                  </a:cubicBez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0"/>
            <p:cNvSpPr/>
            <p:nvPr/>
          </p:nvSpPr>
          <p:spPr>
            <a:xfrm>
              <a:off x="5067125" y="4883950"/>
              <a:ext cx="226025" cy="235175"/>
            </a:xfrm>
            <a:custGeom>
              <a:avLst/>
              <a:gdLst/>
              <a:ahLst/>
              <a:cxnLst/>
              <a:rect l="l" t="t" r="r" b="b"/>
              <a:pathLst>
                <a:path w="9041" h="9407" extrusionOk="0">
                  <a:moveTo>
                    <a:pt x="0" y="0"/>
                  </a:moveTo>
                  <a:lnTo>
                    <a:pt x="0" y="9407"/>
                  </a:lnTo>
                  <a:lnTo>
                    <a:pt x="9040" y="334"/>
                  </a:lnTo>
                  <a:lnTo>
                    <a:pt x="0" y="0"/>
                  </a:ln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0"/>
            <p:cNvSpPr/>
            <p:nvPr/>
          </p:nvSpPr>
          <p:spPr>
            <a:xfrm>
              <a:off x="5051275" y="4544325"/>
              <a:ext cx="331925" cy="246250"/>
            </a:xfrm>
            <a:custGeom>
              <a:avLst/>
              <a:gdLst/>
              <a:ahLst/>
              <a:cxnLst/>
              <a:rect l="l" t="t" r="r" b="b"/>
              <a:pathLst>
                <a:path w="13277" h="9850" extrusionOk="0">
                  <a:moveTo>
                    <a:pt x="3403" y="0"/>
                  </a:moveTo>
                  <a:cubicBezTo>
                    <a:pt x="1977" y="0"/>
                    <a:pt x="601" y="1009"/>
                    <a:pt x="434" y="3211"/>
                  </a:cubicBezTo>
                  <a:cubicBezTo>
                    <a:pt x="1" y="6880"/>
                    <a:pt x="4504" y="9082"/>
                    <a:pt x="6639" y="9849"/>
                  </a:cubicBezTo>
                  <a:cubicBezTo>
                    <a:pt x="8807" y="9082"/>
                    <a:pt x="13277" y="6880"/>
                    <a:pt x="12876" y="3211"/>
                  </a:cubicBezTo>
                  <a:cubicBezTo>
                    <a:pt x="12693" y="1009"/>
                    <a:pt x="11309" y="0"/>
                    <a:pt x="9883" y="0"/>
                  </a:cubicBezTo>
                  <a:cubicBezTo>
                    <a:pt x="8478" y="0"/>
                    <a:pt x="7032" y="980"/>
                    <a:pt x="6655" y="2763"/>
                  </a:cubicBezTo>
                  <a:lnTo>
                    <a:pt x="6655" y="2763"/>
                  </a:lnTo>
                  <a:cubicBezTo>
                    <a:pt x="6261" y="980"/>
                    <a:pt x="4808" y="0"/>
                    <a:pt x="3403"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0"/>
            <p:cNvSpPr/>
            <p:nvPr/>
          </p:nvSpPr>
          <p:spPr>
            <a:xfrm>
              <a:off x="5444900" y="4554525"/>
              <a:ext cx="122600" cy="205175"/>
            </a:xfrm>
            <a:custGeom>
              <a:avLst/>
              <a:gdLst/>
              <a:ahLst/>
              <a:cxnLst/>
              <a:rect l="l" t="t" r="r" b="b"/>
              <a:pathLst>
                <a:path w="4904" h="8207" extrusionOk="0">
                  <a:moveTo>
                    <a:pt x="1968" y="1"/>
                  </a:moveTo>
                  <a:lnTo>
                    <a:pt x="0" y="368"/>
                  </a:lnTo>
                  <a:lnTo>
                    <a:pt x="0" y="1402"/>
                  </a:lnTo>
                  <a:lnTo>
                    <a:pt x="2002" y="1002"/>
                  </a:lnTo>
                  <a:lnTo>
                    <a:pt x="2002" y="7273"/>
                  </a:lnTo>
                  <a:lnTo>
                    <a:pt x="167" y="7273"/>
                  </a:lnTo>
                  <a:lnTo>
                    <a:pt x="167" y="8207"/>
                  </a:lnTo>
                  <a:lnTo>
                    <a:pt x="4904" y="8207"/>
                  </a:lnTo>
                  <a:lnTo>
                    <a:pt x="4904" y="7273"/>
                  </a:lnTo>
                  <a:lnTo>
                    <a:pt x="3102" y="7273"/>
                  </a:lnTo>
                  <a:lnTo>
                    <a:pt x="3102" y="1"/>
                  </a:ln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0"/>
            <p:cNvSpPr/>
            <p:nvPr/>
          </p:nvSpPr>
          <p:spPr>
            <a:xfrm>
              <a:off x="5611675" y="4550375"/>
              <a:ext cx="141800" cy="212675"/>
            </a:xfrm>
            <a:custGeom>
              <a:avLst/>
              <a:gdLst/>
              <a:ahLst/>
              <a:cxnLst/>
              <a:rect l="l" t="t" r="r" b="b"/>
              <a:pathLst>
                <a:path w="5672" h="8507" extrusionOk="0">
                  <a:moveTo>
                    <a:pt x="2836" y="867"/>
                  </a:moveTo>
                  <a:cubicBezTo>
                    <a:pt x="3436" y="867"/>
                    <a:pt x="3837" y="1168"/>
                    <a:pt x="4137" y="1735"/>
                  </a:cubicBezTo>
                  <a:cubicBezTo>
                    <a:pt x="4437" y="2302"/>
                    <a:pt x="4571" y="3136"/>
                    <a:pt x="4571" y="4270"/>
                  </a:cubicBezTo>
                  <a:cubicBezTo>
                    <a:pt x="4571" y="5404"/>
                    <a:pt x="4437" y="6238"/>
                    <a:pt x="4137" y="6805"/>
                  </a:cubicBezTo>
                  <a:cubicBezTo>
                    <a:pt x="3837" y="7372"/>
                    <a:pt x="3436" y="7639"/>
                    <a:pt x="2836" y="7639"/>
                  </a:cubicBezTo>
                  <a:cubicBezTo>
                    <a:pt x="2269" y="7639"/>
                    <a:pt x="1835" y="7372"/>
                    <a:pt x="1568" y="6805"/>
                  </a:cubicBezTo>
                  <a:cubicBezTo>
                    <a:pt x="1268" y="6238"/>
                    <a:pt x="1135" y="5404"/>
                    <a:pt x="1135" y="4270"/>
                  </a:cubicBezTo>
                  <a:cubicBezTo>
                    <a:pt x="1135" y="3136"/>
                    <a:pt x="1268" y="2302"/>
                    <a:pt x="1568" y="1735"/>
                  </a:cubicBezTo>
                  <a:cubicBezTo>
                    <a:pt x="1835" y="1168"/>
                    <a:pt x="2269" y="867"/>
                    <a:pt x="2836" y="867"/>
                  </a:cubicBezTo>
                  <a:close/>
                  <a:moveTo>
                    <a:pt x="2836" y="0"/>
                  </a:moveTo>
                  <a:cubicBezTo>
                    <a:pt x="1935" y="0"/>
                    <a:pt x="1235" y="367"/>
                    <a:pt x="734" y="1101"/>
                  </a:cubicBezTo>
                  <a:cubicBezTo>
                    <a:pt x="267" y="1835"/>
                    <a:pt x="1" y="2869"/>
                    <a:pt x="1" y="4270"/>
                  </a:cubicBezTo>
                  <a:cubicBezTo>
                    <a:pt x="1" y="5638"/>
                    <a:pt x="267" y="6705"/>
                    <a:pt x="734" y="7439"/>
                  </a:cubicBezTo>
                  <a:cubicBezTo>
                    <a:pt x="1235" y="8139"/>
                    <a:pt x="1935" y="8506"/>
                    <a:pt x="2836" y="8506"/>
                  </a:cubicBezTo>
                  <a:cubicBezTo>
                    <a:pt x="3770" y="8506"/>
                    <a:pt x="4470" y="8139"/>
                    <a:pt x="4937" y="7439"/>
                  </a:cubicBezTo>
                  <a:cubicBezTo>
                    <a:pt x="5438" y="6705"/>
                    <a:pt x="5671" y="5638"/>
                    <a:pt x="5671" y="4270"/>
                  </a:cubicBezTo>
                  <a:cubicBezTo>
                    <a:pt x="5671" y="2869"/>
                    <a:pt x="5438" y="1835"/>
                    <a:pt x="4937" y="1101"/>
                  </a:cubicBezTo>
                  <a:cubicBezTo>
                    <a:pt x="4470" y="367"/>
                    <a:pt x="3770" y="0"/>
                    <a:pt x="283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0"/>
            <p:cNvSpPr/>
            <p:nvPr/>
          </p:nvSpPr>
          <p:spPr>
            <a:xfrm>
              <a:off x="5790975" y="4550375"/>
              <a:ext cx="141800" cy="212675"/>
            </a:xfrm>
            <a:custGeom>
              <a:avLst/>
              <a:gdLst/>
              <a:ahLst/>
              <a:cxnLst/>
              <a:rect l="l" t="t" r="r" b="b"/>
              <a:pathLst>
                <a:path w="5672" h="8507" extrusionOk="0">
                  <a:moveTo>
                    <a:pt x="2836" y="867"/>
                  </a:moveTo>
                  <a:cubicBezTo>
                    <a:pt x="3403" y="867"/>
                    <a:pt x="3837" y="1168"/>
                    <a:pt x="4137" y="1735"/>
                  </a:cubicBezTo>
                  <a:cubicBezTo>
                    <a:pt x="4404" y="2302"/>
                    <a:pt x="4570" y="3136"/>
                    <a:pt x="4570" y="4270"/>
                  </a:cubicBezTo>
                  <a:cubicBezTo>
                    <a:pt x="4570" y="5404"/>
                    <a:pt x="4404" y="6238"/>
                    <a:pt x="4137" y="6805"/>
                  </a:cubicBezTo>
                  <a:cubicBezTo>
                    <a:pt x="3837" y="7372"/>
                    <a:pt x="3403" y="7639"/>
                    <a:pt x="2836" y="7639"/>
                  </a:cubicBezTo>
                  <a:cubicBezTo>
                    <a:pt x="2269" y="7639"/>
                    <a:pt x="1835" y="7372"/>
                    <a:pt x="1535" y="6805"/>
                  </a:cubicBezTo>
                  <a:cubicBezTo>
                    <a:pt x="1268" y="6238"/>
                    <a:pt x="1101" y="5404"/>
                    <a:pt x="1101" y="4270"/>
                  </a:cubicBezTo>
                  <a:cubicBezTo>
                    <a:pt x="1101" y="3136"/>
                    <a:pt x="1268" y="2302"/>
                    <a:pt x="1535" y="1735"/>
                  </a:cubicBezTo>
                  <a:cubicBezTo>
                    <a:pt x="1835" y="1168"/>
                    <a:pt x="2269" y="867"/>
                    <a:pt x="2836" y="867"/>
                  </a:cubicBezTo>
                  <a:close/>
                  <a:moveTo>
                    <a:pt x="2836" y="0"/>
                  </a:moveTo>
                  <a:cubicBezTo>
                    <a:pt x="1902" y="0"/>
                    <a:pt x="1201" y="367"/>
                    <a:pt x="734" y="1101"/>
                  </a:cubicBezTo>
                  <a:cubicBezTo>
                    <a:pt x="234" y="1835"/>
                    <a:pt x="0" y="2869"/>
                    <a:pt x="0" y="4270"/>
                  </a:cubicBezTo>
                  <a:cubicBezTo>
                    <a:pt x="0" y="5638"/>
                    <a:pt x="234" y="6705"/>
                    <a:pt x="734" y="7439"/>
                  </a:cubicBezTo>
                  <a:cubicBezTo>
                    <a:pt x="1201" y="8139"/>
                    <a:pt x="1902" y="8506"/>
                    <a:pt x="2836" y="8506"/>
                  </a:cubicBezTo>
                  <a:cubicBezTo>
                    <a:pt x="3770" y="8506"/>
                    <a:pt x="4470" y="8139"/>
                    <a:pt x="4937" y="7439"/>
                  </a:cubicBezTo>
                  <a:cubicBezTo>
                    <a:pt x="5438" y="6705"/>
                    <a:pt x="5671" y="5638"/>
                    <a:pt x="5671" y="4270"/>
                  </a:cubicBezTo>
                  <a:cubicBezTo>
                    <a:pt x="5671" y="2869"/>
                    <a:pt x="5438" y="1835"/>
                    <a:pt x="4937" y="1101"/>
                  </a:cubicBezTo>
                  <a:cubicBezTo>
                    <a:pt x="4470" y="367"/>
                    <a:pt x="3770" y="0"/>
                    <a:pt x="283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60"/>
          <p:cNvGrpSpPr/>
          <p:nvPr/>
        </p:nvGrpSpPr>
        <p:grpSpPr>
          <a:xfrm>
            <a:off x="2416850" y="2953825"/>
            <a:ext cx="4240475" cy="1400975"/>
            <a:chOff x="4370425" y="3101950"/>
            <a:chExt cx="4240475" cy="1400975"/>
          </a:xfrm>
        </p:grpSpPr>
        <p:sp>
          <p:nvSpPr>
            <p:cNvPr id="1618" name="Google Shape;1618;p60"/>
            <p:cNvSpPr/>
            <p:nvPr/>
          </p:nvSpPr>
          <p:spPr>
            <a:xfrm>
              <a:off x="4370425" y="3101950"/>
              <a:ext cx="289916" cy="289286"/>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4"/>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0"/>
            <p:cNvSpPr/>
            <p:nvPr/>
          </p:nvSpPr>
          <p:spPr>
            <a:xfrm>
              <a:off x="8360125" y="425215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23"/>
        <p:cNvGrpSpPr/>
        <p:nvPr/>
      </p:nvGrpSpPr>
      <p:grpSpPr>
        <a:xfrm>
          <a:off x="0" y="0"/>
          <a:ext cx="0" cy="0"/>
          <a:chOff x="0" y="0"/>
          <a:chExt cx="0" cy="0"/>
        </a:xfrm>
      </p:grpSpPr>
      <p:grpSp>
        <p:nvGrpSpPr>
          <p:cNvPr id="1624" name="Google Shape;1624;p61"/>
          <p:cNvGrpSpPr/>
          <p:nvPr/>
        </p:nvGrpSpPr>
        <p:grpSpPr>
          <a:xfrm>
            <a:off x="909610" y="1508550"/>
            <a:ext cx="7489600" cy="2648125"/>
            <a:chOff x="2944950" y="1656675"/>
            <a:chExt cx="7489600" cy="2648125"/>
          </a:xfrm>
        </p:grpSpPr>
        <p:sp>
          <p:nvSpPr>
            <p:cNvPr id="1625" name="Google Shape;1625;p61"/>
            <p:cNvSpPr/>
            <p:nvPr/>
          </p:nvSpPr>
          <p:spPr>
            <a:xfrm>
              <a:off x="2944950" y="1656675"/>
              <a:ext cx="176716" cy="176331"/>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1"/>
            <p:cNvSpPr/>
            <p:nvPr/>
          </p:nvSpPr>
          <p:spPr>
            <a:xfrm>
              <a:off x="10183775" y="40540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4"/>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61"/>
          <p:cNvGrpSpPr/>
          <p:nvPr/>
        </p:nvGrpSpPr>
        <p:grpSpPr>
          <a:xfrm>
            <a:off x="1131725" y="1415905"/>
            <a:ext cx="6880555" cy="2882138"/>
            <a:chOff x="358352" y="258060"/>
            <a:chExt cx="8428954" cy="3381600"/>
          </a:xfrm>
        </p:grpSpPr>
        <p:sp>
          <p:nvSpPr>
            <p:cNvPr id="1628" name="Google Shape;1628;p61"/>
            <p:cNvSpPr/>
            <p:nvPr/>
          </p:nvSpPr>
          <p:spPr>
            <a:xfrm>
              <a:off x="358352" y="258060"/>
              <a:ext cx="8427300" cy="3381600"/>
            </a:xfrm>
            <a:prstGeom prst="roundRect">
              <a:avLst>
                <a:gd name="adj" fmla="val 5555"/>
              </a:avLst>
            </a:prstGeom>
            <a:solidFill>
              <a:schemeClr val="lt1"/>
            </a:solidFill>
            <a:ln>
              <a:noFill/>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1"/>
            <p:cNvSpPr/>
            <p:nvPr/>
          </p:nvSpPr>
          <p:spPr>
            <a:xfrm>
              <a:off x="360006" y="258060"/>
              <a:ext cx="8427300" cy="3381600"/>
            </a:xfrm>
            <a:prstGeom prst="roundRect">
              <a:avLst>
                <a:gd name="adj" fmla="val 5555"/>
              </a:avLst>
            </a:prstGeom>
            <a:gradFill>
              <a:gsLst>
                <a:gs pos="0">
                  <a:schemeClr val="lt1"/>
                </a:gs>
                <a:gs pos="100000">
                  <a:srgbClr val="F9F8FF">
                    <a:alpha val="86666"/>
                  </a:srgbClr>
                </a:gs>
              </a:gsLst>
              <a:lin ang="5400700" scaled="0"/>
            </a:gradFill>
            <a:ln>
              <a:noFill/>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0" name="Google Shape;1630;p61"/>
            <p:cNvGrpSpPr/>
            <p:nvPr/>
          </p:nvGrpSpPr>
          <p:grpSpPr>
            <a:xfrm>
              <a:off x="720000" y="414553"/>
              <a:ext cx="7704000" cy="262500"/>
              <a:chOff x="433208" y="400917"/>
              <a:chExt cx="7704000" cy="262500"/>
            </a:xfrm>
          </p:grpSpPr>
          <p:sp>
            <p:nvSpPr>
              <p:cNvPr id="1631" name="Google Shape;1631;p61"/>
              <p:cNvSpPr/>
              <p:nvPr/>
            </p:nvSpPr>
            <p:spPr>
              <a:xfrm>
                <a:off x="433208" y="400917"/>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 name="Google Shape;1632;p61"/>
              <p:cNvGrpSpPr/>
              <p:nvPr/>
            </p:nvGrpSpPr>
            <p:grpSpPr>
              <a:xfrm rot="10800000" flipH="1">
                <a:off x="543498" y="483688"/>
                <a:ext cx="429322" cy="93999"/>
                <a:chOff x="5840230" y="744468"/>
                <a:chExt cx="431653" cy="94500"/>
              </a:xfrm>
            </p:grpSpPr>
            <p:sp>
              <p:nvSpPr>
                <p:cNvPr id="1633" name="Google Shape;1633;p61"/>
                <p:cNvSpPr/>
                <p:nvPr/>
              </p:nvSpPr>
              <p:spPr>
                <a:xfrm>
                  <a:off x="5840230" y="744468"/>
                  <a:ext cx="94500" cy="94500"/>
                </a:xfrm>
                <a:prstGeom prst="ellipse">
                  <a:avLst/>
                </a:prstGeom>
                <a:solidFill>
                  <a:schemeClr val="accent2"/>
                </a:solidFill>
                <a:ln>
                  <a:noFill/>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1"/>
                <p:cNvSpPr/>
                <p:nvPr/>
              </p:nvSpPr>
              <p:spPr>
                <a:xfrm>
                  <a:off x="6008807" y="744468"/>
                  <a:ext cx="94500" cy="94500"/>
                </a:xfrm>
                <a:prstGeom prst="ellipse">
                  <a:avLst/>
                </a:prstGeom>
                <a:solidFill>
                  <a:schemeClr val="accent4"/>
                </a:solidFill>
                <a:ln>
                  <a:noFill/>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1"/>
                <p:cNvSpPr/>
                <p:nvPr/>
              </p:nvSpPr>
              <p:spPr>
                <a:xfrm>
                  <a:off x="6177384" y="744468"/>
                  <a:ext cx="94500" cy="94500"/>
                </a:xfrm>
                <a:prstGeom prst="ellipse">
                  <a:avLst/>
                </a:prstGeom>
                <a:solidFill>
                  <a:schemeClr val="lt1"/>
                </a:solidFill>
                <a:ln>
                  <a:noFill/>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636" name="Google Shape;1636;p61"/>
          <p:cNvSpPr/>
          <p:nvPr/>
        </p:nvSpPr>
        <p:spPr>
          <a:xfrm>
            <a:off x="2570950" y="2083754"/>
            <a:ext cx="5154000" cy="338100"/>
          </a:xfrm>
          <a:prstGeom prst="roundRect">
            <a:avLst>
              <a:gd name="adj" fmla="val 41068"/>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637" name="Google Shape;1637;p61"/>
          <p:cNvGraphicFramePr/>
          <p:nvPr/>
        </p:nvGraphicFramePr>
        <p:xfrm>
          <a:off x="1322765" y="2007372"/>
          <a:ext cx="6493500" cy="1866575"/>
        </p:xfrm>
        <a:graphic>
          <a:graphicData uri="http://schemas.openxmlformats.org/drawingml/2006/table">
            <a:tbl>
              <a:tblPr>
                <a:noFill/>
                <a:tableStyleId>{DF9743D4-9263-4D44-97CB-705B710A0014}</a:tableStyleId>
              </a:tblPr>
              <a:tblGrid>
                <a:gridCol w="1298700">
                  <a:extLst>
                    <a:ext uri="{9D8B030D-6E8A-4147-A177-3AD203B41FA5}">
                      <a16:colId xmlns:a16="http://schemas.microsoft.com/office/drawing/2014/main" val="20000"/>
                    </a:ext>
                  </a:extLst>
                </a:gridCol>
                <a:gridCol w="1298700">
                  <a:extLst>
                    <a:ext uri="{9D8B030D-6E8A-4147-A177-3AD203B41FA5}">
                      <a16:colId xmlns:a16="http://schemas.microsoft.com/office/drawing/2014/main" val="20001"/>
                    </a:ext>
                  </a:extLst>
                </a:gridCol>
                <a:gridCol w="1298700">
                  <a:extLst>
                    <a:ext uri="{9D8B030D-6E8A-4147-A177-3AD203B41FA5}">
                      <a16:colId xmlns:a16="http://schemas.microsoft.com/office/drawing/2014/main" val="20002"/>
                    </a:ext>
                  </a:extLst>
                </a:gridCol>
                <a:gridCol w="1298700">
                  <a:extLst>
                    <a:ext uri="{9D8B030D-6E8A-4147-A177-3AD203B41FA5}">
                      <a16:colId xmlns:a16="http://schemas.microsoft.com/office/drawing/2014/main" val="20003"/>
                    </a:ext>
                  </a:extLst>
                </a:gridCol>
                <a:gridCol w="1298700">
                  <a:extLst>
                    <a:ext uri="{9D8B030D-6E8A-4147-A177-3AD203B41FA5}">
                      <a16:colId xmlns:a16="http://schemas.microsoft.com/office/drawing/2014/main" val="20004"/>
                    </a:ext>
                  </a:extLst>
                </a:gridCol>
              </a:tblGrid>
              <a:tr h="495050">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SATURN</a:t>
                      </a:r>
                      <a:endParaRPr sz="1800" b="1">
                        <a:solidFill>
                          <a:schemeClr val="lt1"/>
                        </a:solidFill>
                        <a:latin typeface="Orbitron"/>
                        <a:ea typeface="Orbitron"/>
                        <a:cs typeface="Orbitron"/>
                        <a:sym typeface="Orbitron"/>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JUPITER</a:t>
                      </a:r>
                      <a:endParaRPr sz="1800" b="1">
                        <a:solidFill>
                          <a:schemeClr val="lt1"/>
                        </a:solidFill>
                        <a:latin typeface="Orbitron"/>
                        <a:ea typeface="Orbitron"/>
                        <a:cs typeface="Orbitron"/>
                        <a:sym typeface="Orbitron"/>
                      </a:endParaRPr>
                    </a:p>
                  </a:txBody>
                  <a:tcPr marL="0" marR="0"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MARS</a:t>
                      </a:r>
                      <a:endParaRPr sz="1800" b="1">
                        <a:solidFill>
                          <a:schemeClr val="lt1"/>
                        </a:solidFill>
                        <a:latin typeface="Orbitron"/>
                        <a:ea typeface="Orbitron"/>
                        <a:cs typeface="Orbitron"/>
                        <a:sym typeface="Orbitron"/>
                      </a:endParaRPr>
                    </a:p>
                  </a:txBody>
                  <a:tcPr marL="0" marR="0"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VENUS</a:t>
                      </a:r>
                      <a:endParaRPr sz="1800" b="1">
                        <a:solidFill>
                          <a:schemeClr val="lt1"/>
                        </a:solidFill>
                        <a:latin typeface="Orbitron"/>
                        <a:ea typeface="Orbitron"/>
                        <a:cs typeface="Orbitron"/>
                        <a:sym typeface="Orbitron"/>
                      </a:endParaRPr>
                    </a:p>
                  </a:txBody>
                  <a:tcPr marL="0" marR="0"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457175">
                <a:tc>
                  <a:txBody>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2015</a:t>
                      </a:r>
                      <a:endParaRPr sz="1800" b="1">
                        <a:solidFill>
                          <a:schemeClr val="dk1"/>
                        </a:solidFill>
                        <a:latin typeface="Orbitron"/>
                        <a:ea typeface="Orbitron"/>
                        <a:cs typeface="Orbitron"/>
                        <a:sym typeface="Orbitr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7175">
                <a:tc>
                  <a:txBody>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2016</a:t>
                      </a:r>
                      <a:endParaRPr sz="1800" b="1">
                        <a:solidFill>
                          <a:schemeClr val="dk1"/>
                        </a:solidFill>
                        <a:latin typeface="Orbitron"/>
                        <a:ea typeface="Orbitron"/>
                        <a:cs typeface="Orbitron"/>
                        <a:sym typeface="Orbitr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57175">
                <a:tc>
                  <a:txBody>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2021</a:t>
                      </a:r>
                      <a:endParaRPr sz="1800" b="1">
                        <a:solidFill>
                          <a:schemeClr val="dk1"/>
                        </a:solidFill>
                        <a:latin typeface="Orbitron"/>
                        <a:ea typeface="Orbitron"/>
                        <a:cs typeface="Orbitron"/>
                        <a:sym typeface="Orbitr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638" name="Google Shape;1638;p61"/>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AWARDS</a:t>
            </a:r>
            <a:endParaRPr/>
          </a:p>
        </p:txBody>
      </p:sp>
      <p:grpSp>
        <p:nvGrpSpPr>
          <p:cNvPr id="1639" name="Google Shape;1639;p61"/>
          <p:cNvGrpSpPr/>
          <p:nvPr/>
        </p:nvGrpSpPr>
        <p:grpSpPr>
          <a:xfrm>
            <a:off x="2966160" y="2574961"/>
            <a:ext cx="612500" cy="296375"/>
            <a:chOff x="5658425" y="2734375"/>
            <a:chExt cx="612500" cy="296375"/>
          </a:xfrm>
        </p:grpSpPr>
        <p:sp>
          <p:nvSpPr>
            <p:cNvPr id="1640" name="Google Shape;1640;p61"/>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1"/>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1"/>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1"/>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61"/>
          <p:cNvGrpSpPr/>
          <p:nvPr/>
        </p:nvGrpSpPr>
        <p:grpSpPr>
          <a:xfrm>
            <a:off x="4272171" y="3035823"/>
            <a:ext cx="612500" cy="296375"/>
            <a:chOff x="5658425" y="2734375"/>
            <a:chExt cx="612500" cy="296375"/>
          </a:xfrm>
        </p:grpSpPr>
        <p:sp>
          <p:nvSpPr>
            <p:cNvPr id="1645" name="Google Shape;1645;p61"/>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1"/>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1"/>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1"/>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61"/>
          <p:cNvGrpSpPr/>
          <p:nvPr/>
        </p:nvGrpSpPr>
        <p:grpSpPr>
          <a:xfrm>
            <a:off x="4272171" y="3507798"/>
            <a:ext cx="612500" cy="296375"/>
            <a:chOff x="5658425" y="2734375"/>
            <a:chExt cx="612500" cy="296375"/>
          </a:xfrm>
        </p:grpSpPr>
        <p:sp>
          <p:nvSpPr>
            <p:cNvPr id="1650" name="Google Shape;1650;p61"/>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1"/>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1"/>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1"/>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61"/>
          <p:cNvGrpSpPr/>
          <p:nvPr/>
        </p:nvGrpSpPr>
        <p:grpSpPr>
          <a:xfrm>
            <a:off x="5562871" y="3035823"/>
            <a:ext cx="612500" cy="296375"/>
            <a:chOff x="5658425" y="2734375"/>
            <a:chExt cx="612500" cy="296375"/>
          </a:xfrm>
        </p:grpSpPr>
        <p:sp>
          <p:nvSpPr>
            <p:cNvPr id="1655" name="Google Shape;1655;p61"/>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1"/>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1"/>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1"/>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61"/>
          <p:cNvGrpSpPr/>
          <p:nvPr/>
        </p:nvGrpSpPr>
        <p:grpSpPr>
          <a:xfrm>
            <a:off x="5562863" y="2580648"/>
            <a:ext cx="612500" cy="296375"/>
            <a:chOff x="5658425" y="2734375"/>
            <a:chExt cx="612500" cy="296375"/>
          </a:xfrm>
        </p:grpSpPr>
        <p:sp>
          <p:nvSpPr>
            <p:cNvPr id="1660" name="Google Shape;1660;p61"/>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1"/>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1"/>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1"/>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61"/>
          <p:cNvGrpSpPr/>
          <p:nvPr/>
        </p:nvGrpSpPr>
        <p:grpSpPr>
          <a:xfrm>
            <a:off x="6863182" y="3035811"/>
            <a:ext cx="612500" cy="296375"/>
            <a:chOff x="5658425" y="2734375"/>
            <a:chExt cx="612500" cy="296375"/>
          </a:xfrm>
        </p:grpSpPr>
        <p:sp>
          <p:nvSpPr>
            <p:cNvPr id="1665" name="Google Shape;1665;p61"/>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1"/>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1"/>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1"/>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61"/>
          <p:cNvGrpSpPr/>
          <p:nvPr/>
        </p:nvGrpSpPr>
        <p:grpSpPr>
          <a:xfrm>
            <a:off x="6860828" y="2580648"/>
            <a:ext cx="612500" cy="296375"/>
            <a:chOff x="5658425" y="2734375"/>
            <a:chExt cx="612500" cy="296375"/>
          </a:xfrm>
        </p:grpSpPr>
        <p:sp>
          <p:nvSpPr>
            <p:cNvPr id="1670" name="Google Shape;1670;p61"/>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1"/>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1"/>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1"/>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61"/>
          <p:cNvGrpSpPr/>
          <p:nvPr/>
        </p:nvGrpSpPr>
        <p:grpSpPr>
          <a:xfrm>
            <a:off x="6863182" y="3490948"/>
            <a:ext cx="612500" cy="296375"/>
            <a:chOff x="5658425" y="2734375"/>
            <a:chExt cx="612500" cy="296375"/>
          </a:xfrm>
        </p:grpSpPr>
        <p:sp>
          <p:nvSpPr>
            <p:cNvPr id="1675" name="Google Shape;1675;p61"/>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1"/>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1"/>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1"/>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61"/>
          <p:cNvGrpSpPr/>
          <p:nvPr/>
        </p:nvGrpSpPr>
        <p:grpSpPr>
          <a:xfrm>
            <a:off x="2966163" y="3490961"/>
            <a:ext cx="612500" cy="296375"/>
            <a:chOff x="5658425" y="2734375"/>
            <a:chExt cx="612500" cy="296375"/>
          </a:xfrm>
        </p:grpSpPr>
        <p:sp>
          <p:nvSpPr>
            <p:cNvPr id="1680" name="Google Shape;1680;p61"/>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1"/>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1"/>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1"/>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61"/>
          <p:cNvGrpSpPr/>
          <p:nvPr/>
        </p:nvGrpSpPr>
        <p:grpSpPr>
          <a:xfrm>
            <a:off x="7789176" y="1746150"/>
            <a:ext cx="641574" cy="411146"/>
            <a:chOff x="4937047" y="4378588"/>
            <a:chExt cx="1155572" cy="740537"/>
          </a:xfrm>
        </p:grpSpPr>
        <p:sp>
          <p:nvSpPr>
            <p:cNvPr id="1685" name="Google Shape;1685;p61"/>
            <p:cNvSpPr/>
            <p:nvPr/>
          </p:nvSpPr>
          <p:spPr>
            <a:xfrm>
              <a:off x="4937047" y="4378588"/>
              <a:ext cx="1155572" cy="555425"/>
            </a:xfrm>
            <a:custGeom>
              <a:avLst/>
              <a:gdLst/>
              <a:ahLst/>
              <a:cxnLst/>
              <a:rect l="l" t="t" r="r" b="b"/>
              <a:pathLst>
                <a:path w="41631" h="22217" extrusionOk="0">
                  <a:moveTo>
                    <a:pt x="5004" y="1"/>
                  </a:moveTo>
                  <a:cubicBezTo>
                    <a:pt x="2236" y="1"/>
                    <a:pt x="1" y="2269"/>
                    <a:pt x="1" y="5004"/>
                  </a:cubicBezTo>
                  <a:lnTo>
                    <a:pt x="1" y="17213"/>
                  </a:lnTo>
                  <a:cubicBezTo>
                    <a:pt x="1" y="19982"/>
                    <a:pt x="2236" y="22216"/>
                    <a:pt x="5004" y="22216"/>
                  </a:cubicBezTo>
                  <a:lnTo>
                    <a:pt x="36627" y="22216"/>
                  </a:lnTo>
                  <a:cubicBezTo>
                    <a:pt x="39396" y="22216"/>
                    <a:pt x="41630" y="19982"/>
                    <a:pt x="41630" y="17213"/>
                  </a:cubicBezTo>
                  <a:lnTo>
                    <a:pt x="41630" y="5004"/>
                  </a:lnTo>
                  <a:cubicBezTo>
                    <a:pt x="41630" y="2269"/>
                    <a:pt x="39396" y="1"/>
                    <a:pt x="36627" y="1"/>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1"/>
            <p:cNvSpPr/>
            <p:nvPr/>
          </p:nvSpPr>
          <p:spPr>
            <a:xfrm>
              <a:off x="5067125" y="4883950"/>
              <a:ext cx="226025" cy="235175"/>
            </a:xfrm>
            <a:custGeom>
              <a:avLst/>
              <a:gdLst/>
              <a:ahLst/>
              <a:cxnLst/>
              <a:rect l="l" t="t" r="r" b="b"/>
              <a:pathLst>
                <a:path w="9041" h="9407" extrusionOk="0">
                  <a:moveTo>
                    <a:pt x="0" y="0"/>
                  </a:moveTo>
                  <a:lnTo>
                    <a:pt x="0" y="9407"/>
                  </a:lnTo>
                  <a:lnTo>
                    <a:pt x="9040" y="334"/>
                  </a:lnTo>
                  <a:lnTo>
                    <a:pt x="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1"/>
            <p:cNvSpPr/>
            <p:nvPr/>
          </p:nvSpPr>
          <p:spPr>
            <a:xfrm>
              <a:off x="5051275" y="4544325"/>
              <a:ext cx="331925" cy="246250"/>
            </a:xfrm>
            <a:custGeom>
              <a:avLst/>
              <a:gdLst/>
              <a:ahLst/>
              <a:cxnLst/>
              <a:rect l="l" t="t" r="r" b="b"/>
              <a:pathLst>
                <a:path w="13277" h="9850" extrusionOk="0">
                  <a:moveTo>
                    <a:pt x="3403" y="0"/>
                  </a:moveTo>
                  <a:cubicBezTo>
                    <a:pt x="1977" y="0"/>
                    <a:pt x="601" y="1009"/>
                    <a:pt x="434" y="3211"/>
                  </a:cubicBezTo>
                  <a:cubicBezTo>
                    <a:pt x="1" y="6880"/>
                    <a:pt x="4504" y="9082"/>
                    <a:pt x="6639" y="9849"/>
                  </a:cubicBezTo>
                  <a:cubicBezTo>
                    <a:pt x="8807" y="9082"/>
                    <a:pt x="13277" y="6880"/>
                    <a:pt x="12876" y="3211"/>
                  </a:cubicBezTo>
                  <a:cubicBezTo>
                    <a:pt x="12693" y="1009"/>
                    <a:pt x="11309" y="0"/>
                    <a:pt x="9883" y="0"/>
                  </a:cubicBezTo>
                  <a:cubicBezTo>
                    <a:pt x="8478" y="0"/>
                    <a:pt x="7032" y="980"/>
                    <a:pt x="6655" y="2763"/>
                  </a:cubicBezTo>
                  <a:lnTo>
                    <a:pt x="6655" y="2763"/>
                  </a:lnTo>
                  <a:cubicBezTo>
                    <a:pt x="6261" y="980"/>
                    <a:pt x="4808" y="0"/>
                    <a:pt x="3403"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1"/>
            <p:cNvSpPr/>
            <p:nvPr/>
          </p:nvSpPr>
          <p:spPr>
            <a:xfrm>
              <a:off x="5444900" y="4554525"/>
              <a:ext cx="122600" cy="205175"/>
            </a:xfrm>
            <a:custGeom>
              <a:avLst/>
              <a:gdLst/>
              <a:ahLst/>
              <a:cxnLst/>
              <a:rect l="l" t="t" r="r" b="b"/>
              <a:pathLst>
                <a:path w="4904" h="8207" extrusionOk="0">
                  <a:moveTo>
                    <a:pt x="1968" y="1"/>
                  </a:moveTo>
                  <a:lnTo>
                    <a:pt x="0" y="368"/>
                  </a:lnTo>
                  <a:lnTo>
                    <a:pt x="0" y="1402"/>
                  </a:lnTo>
                  <a:lnTo>
                    <a:pt x="2002" y="1002"/>
                  </a:lnTo>
                  <a:lnTo>
                    <a:pt x="2002" y="7273"/>
                  </a:lnTo>
                  <a:lnTo>
                    <a:pt x="167" y="7273"/>
                  </a:lnTo>
                  <a:lnTo>
                    <a:pt x="167" y="8207"/>
                  </a:lnTo>
                  <a:lnTo>
                    <a:pt x="4904" y="8207"/>
                  </a:lnTo>
                  <a:lnTo>
                    <a:pt x="4904" y="7273"/>
                  </a:lnTo>
                  <a:lnTo>
                    <a:pt x="3102" y="7273"/>
                  </a:lnTo>
                  <a:lnTo>
                    <a:pt x="3102" y="1"/>
                  </a:ln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1"/>
            <p:cNvSpPr/>
            <p:nvPr/>
          </p:nvSpPr>
          <p:spPr>
            <a:xfrm>
              <a:off x="5611675" y="4550375"/>
              <a:ext cx="141800" cy="212675"/>
            </a:xfrm>
            <a:custGeom>
              <a:avLst/>
              <a:gdLst/>
              <a:ahLst/>
              <a:cxnLst/>
              <a:rect l="l" t="t" r="r" b="b"/>
              <a:pathLst>
                <a:path w="5672" h="8507" extrusionOk="0">
                  <a:moveTo>
                    <a:pt x="2836" y="867"/>
                  </a:moveTo>
                  <a:cubicBezTo>
                    <a:pt x="3436" y="867"/>
                    <a:pt x="3837" y="1168"/>
                    <a:pt x="4137" y="1735"/>
                  </a:cubicBezTo>
                  <a:cubicBezTo>
                    <a:pt x="4437" y="2302"/>
                    <a:pt x="4571" y="3136"/>
                    <a:pt x="4571" y="4270"/>
                  </a:cubicBezTo>
                  <a:cubicBezTo>
                    <a:pt x="4571" y="5404"/>
                    <a:pt x="4437" y="6238"/>
                    <a:pt x="4137" y="6805"/>
                  </a:cubicBezTo>
                  <a:cubicBezTo>
                    <a:pt x="3837" y="7372"/>
                    <a:pt x="3436" y="7639"/>
                    <a:pt x="2836" y="7639"/>
                  </a:cubicBezTo>
                  <a:cubicBezTo>
                    <a:pt x="2269" y="7639"/>
                    <a:pt x="1835" y="7372"/>
                    <a:pt x="1568" y="6805"/>
                  </a:cubicBezTo>
                  <a:cubicBezTo>
                    <a:pt x="1268" y="6238"/>
                    <a:pt x="1135" y="5404"/>
                    <a:pt x="1135" y="4270"/>
                  </a:cubicBezTo>
                  <a:cubicBezTo>
                    <a:pt x="1135" y="3136"/>
                    <a:pt x="1268" y="2302"/>
                    <a:pt x="1568" y="1735"/>
                  </a:cubicBezTo>
                  <a:cubicBezTo>
                    <a:pt x="1835" y="1168"/>
                    <a:pt x="2269" y="867"/>
                    <a:pt x="2836" y="867"/>
                  </a:cubicBezTo>
                  <a:close/>
                  <a:moveTo>
                    <a:pt x="2836" y="0"/>
                  </a:moveTo>
                  <a:cubicBezTo>
                    <a:pt x="1935" y="0"/>
                    <a:pt x="1235" y="367"/>
                    <a:pt x="734" y="1101"/>
                  </a:cubicBezTo>
                  <a:cubicBezTo>
                    <a:pt x="267" y="1835"/>
                    <a:pt x="1" y="2869"/>
                    <a:pt x="1" y="4270"/>
                  </a:cubicBezTo>
                  <a:cubicBezTo>
                    <a:pt x="1" y="5638"/>
                    <a:pt x="267" y="6705"/>
                    <a:pt x="734" y="7439"/>
                  </a:cubicBezTo>
                  <a:cubicBezTo>
                    <a:pt x="1235" y="8139"/>
                    <a:pt x="1935" y="8506"/>
                    <a:pt x="2836" y="8506"/>
                  </a:cubicBezTo>
                  <a:cubicBezTo>
                    <a:pt x="3770" y="8506"/>
                    <a:pt x="4470" y="8139"/>
                    <a:pt x="4937" y="7439"/>
                  </a:cubicBezTo>
                  <a:cubicBezTo>
                    <a:pt x="5438" y="6705"/>
                    <a:pt x="5671" y="5638"/>
                    <a:pt x="5671" y="4270"/>
                  </a:cubicBezTo>
                  <a:cubicBezTo>
                    <a:pt x="5671" y="2869"/>
                    <a:pt x="5438" y="1835"/>
                    <a:pt x="4937" y="1101"/>
                  </a:cubicBezTo>
                  <a:cubicBezTo>
                    <a:pt x="4470" y="367"/>
                    <a:pt x="3770" y="0"/>
                    <a:pt x="283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1"/>
            <p:cNvSpPr/>
            <p:nvPr/>
          </p:nvSpPr>
          <p:spPr>
            <a:xfrm>
              <a:off x="5790975" y="4550375"/>
              <a:ext cx="141800" cy="212675"/>
            </a:xfrm>
            <a:custGeom>
              <a:avLst/>
              <a:gdLst/>
              <a:ahLst/>
              <a:cxnLst/>
              <a:rect l="l" t="t" r="r" b="b"/>
              <a:pathLst>
                <a:path w="5672" h="8507" extrusionOk="0">
                  <a:moveTo>
                    <a:pt x="2836" y="867"/>
                  </a:moveTo>
                  <a:cubicBezTo>
                    <a:pt x="3403" y="867"/>
                    <a:pt x="3837" y="1168"/>
                    <a:pt x="4137" y="1735"/>
                  </a:cubicBezTo>
                  <a:cubicBezTo>
                    <a:pt x="4404" y="2302"/>
                    <a:pt x="4570" y="3136"/>
                    <a:pt x="4570" y="4270"/>
                  </a:cubicBezTo>
                  <a:cubicBezTo>
                    <a:pt x="4570" y="5404"/>
                    <a:pt x="4404" y="6238"/>
                    <a:pt x="4137" y="6805"/>
                  </a:cubicBezTo>
                  <a:cubicBezTo>
                    <a:pt x="3837" y="7372"/>
                    <a:pt x="3403" y="7639"/>
                    <a:pt x="2836" y="7639"/>
                  </a:cubicBezTo>
                  <a:cubicBezTo>
                    <a:pt x="2269" y="7639"/>
                    <a:pt x="1835" y="7372"/>
                    <a:pt x="1535" y="6805"/>
                  </a:cubicBezTo>
                  <a:cubicBezTo>
                    <a:pt x="1268" y="6238"/>
                    <a:pt x="1101" y="5404"/>
                    <a:pt x="1101" y="4270"/>
                  </a:cubicBezTo>
                  <a:cubicBezTo>
                    <a:pt x="1101" y="3136"/>
                    <a:pt x="1268" y="2302"/>
                    <a:pt x="1535" y="1735"/>
                  </a:cubicBezTo>
                  <a:cubicBezTo>
                    <a:pt x="1835" y="1168"/>
                    <a:pt x="2269" y="867"/>
                    <a:pt x="2836" y="867"/>
                  </a:cubicBezTo>
                  <a:close/>
                  <a:moveTo>
                    <a:pt x="2836" y="0"/>
                  </a:moveTo>
                  <a:cubicBezTo>
                    <a:pt x="1902" y="0"/>
                    <a:pt x="1201" y="367"/>
                    <a:pt x="734" y="1101"/>
                  </a:cubicBezTo>
                  <a:cubicBezTo>
                    <a:pt x="234" y="1835"/>
                    <a:pt x="0" y="2869"/>
                    <a:pt x="0" y="4270"/>
                  </a:cubicBezTo>
                  <a:cubicBezTo>
                    <a:pt x="0" y="5638"/>
                    <a:pt x="234" y="6705"/>
                    <a:pt x="734" y="7439"/>
                  </a:cubicBezTo>
                  <a:cubicBezTo>
                    <a:pt x="1201" y="8139"/>
                    <a:pt x="1902" y="8506"/>
                    <a:pt x="2836" y="8506"/>
                  </a:cubicBezTo>
                  <a:cubicBezTo>
                    <a:pt x="3770" y="8506"/>
                    <a:pt x="4470" y="8139"/>
                    <a:pt x="4937" y="7439"/>
                  </a:cubicBezTo>
                  <a:cubicBezTo>
                    <a:pt x="5438" y="6705"/>
                    <a:pt x="5671" y="5638"/>
                    <a:pt x="5671" y="4270"/>
                  </a:cubicBezTo>
                  <a:cubicBezTo>
                    <a:pt x="5671" y="2869"/>
                    <a:pt x="5438" y="1835"/>
                    <a:pt x="4937" y="1101"/>
                  </a:cubicBezTo>
                  <a:cubicBezTo>
                    <a:pt x="4470" y="367"/>
                    <a:pt x="3770" y="0"/>
                    <a:pt x="283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 name="Google Shape;1691;p61"/>
          <p:cNvGrpSpPr/>
          <p:nvPr/>
        </p:nvGrpSpPr>
        <p:grpSpPr>
          <a:xfrm>
            <a:off x="755929" y="2047742"/>
            <a:ext cx="588900" cy="410100"/>
            <a:chOff x="607379" y="1306417"/>
            <a:chExt cx="588900" cy="410100"/>
          </a:xfrm>
        </p:grpSpPr>
        <p:sp>
          <p:nvSpPr>
            <p:cNvPr id="1692" name="Google Shape;1692;p61"/>
            <p:cNvSpPr/>
            <p:nvPr/>
          </p:nvSpPr>
          <p:spPr>
            <a:xfrm>
              <a:off x="607379" y="1306417"/>
              <a:ext cx="588900" cy="410100"/>
            </a:xfrm>
            <a:prstGeom prst="wedgeRoundRectCallout">
              <a:avLst>
                <a:gd name="adj1" fmla="val -17374"/>
                <a:gd name="adj2" fmla="val 73101"/>
                <a:gd name="adj3" fmla="val 0"/>
              </a:avLst>
            </a:prstGeom>
            <a:solidFill>
              <a:schemeClr val="accent6"/>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1"/>
            <p:cNvSpPr/>
            <p:nvPr/>
          </p:nvSpPr>
          <p:spPr>
            <a:xfrm>
              <a:off x="741635" y="1363294"/>
              <a:ext cx="320384" cy="296369"/>
            </a:xfrm>
            <a:custGeom>
              <a:avLst/>
              <a:gdLst/>
              <a:ahLst/>
              <a:cxnLst/>
              <a:rect l="l" t="t" r="r" b="b"/>
              <a:pathLst>
                <a:path w="11109" h="10279" extrusionOk="0">
                  <a:moveTo>
                    <a:pt x="5554" y="0"/>
                  </a:moveTo>
                  <a:cubicBezTo>
                    <a:pt x="5271" y="0"/>
                    <a:pt x="4987" y="142"/>
                    <a:pt x="4837" y="425"/>
                  </a:cubicBezTo>
                  <a:lnTo>
                    <a:pt x="3803" y="2560"/>
                  </a:lnTo>
                  <a:cubicBezTo>
                    <a:pt x="3703" y="2760"/>
                    <a:pt x="3469" y="2927"/>
                    <a:pt x="3236" y="2961"/>
                  </a:cubicBezTo>
                  <a:lnTo>
                    <a:pt x="901" y="3294"/>
                  </a:lnTo>
                  <a:cubicBezTo>
                    <a:pt x="267" y="3394"/>
                    <a:pt x="0" y="4195"/>
                    <a:pt x="467" y="4628"/>
                  </a:cubicBezTo>
                  <a:lnTo>
                    <a:pt x="2235" y="6296"/>
                  </a:lnTo>
                  <a:cubicBezTo>
                    <a:pt x="2402" y="6530"/>
                    <a:pt x="2469" y="6763"/>
                    <a:pt x="2435" y="7030"/>
                  </a:cubicBezTo>
                  <a:lnTo>
                    <a:pt x="2002" y="9365"/>
                  </a:lnTo>
                  <a:cubicBezTo>
                    <a:pt x="1922" y="9896"/>
                    <a:pt x="2328" y="10279"/>
                    <a:pt x="2783" y="10279"/>
                  </a:cubicBezTo>
                  <a:cubicBezTo>
                    <a:pt x="2900" y="10279"/>
                    <a:pt x="3020" y="10254"/>
                    <a:pt x="3136" y="10199"/>
                  </a:cubicBezTo>
                  <a:lnTo>
                    <a:pt x="5237" y="9098"/>
                  </a:lnTo>
                  <a:cubicBezTo>
                    <a:pt x="5337" y="9032"/>
                    <a:pt x="5462" y="8998"/>
                    <a:pt x="5587" y="8998"/>
                  </a:cubicBezTo>
                  <a:cubicBezTo>
                    <a:pt x="5713" y="8998"/>
                    <a:pt x="5838" y="9032"/>
                    <a:pt x="5938" y="9098"/>
                  </a:cubicBezTo>
                  <a:lnTo>
                    <a:pt x="8006" y="10199"/>
                  </a:lnTo>
                  <a:cubicBezTo>
                    <a:pt x="8120" y="10250"/>
                    <a:pt x="8236" y="10273"/>
                    <a:pt x="8349" y="10273"/>
                  </a:cubicBezTo>
                  <a:cubicBezTo>
                    <a:pt x="8830" y="10273"/>
                    <a:pt x="9248" y="9852"/>
                    <a:pt x="9140" y="9365"/>
                  </a:cubicBezTo>
                  <a:lnTo>
                    <a:pt x="8740" y="7030"/>
                  </a:lnTo>
                  <a:cubicBezTo>
                    <a:pt x="8673" y="6730"/>
                    <a:pt x="8773" y="6463"/>
                    <a:pt x="8940" y="6296"/>
                  </a:cubicBezTo>
                  <a:lnTo>
                    <a:pt x="10641" y="4628"/>
                  </a:lnTo>
                  <a:cubicBezTo>
                    <a:pt x="11108" y="4195"/>
                    <a:pt x="10841" y="3394"/>
                    <a:pt x="10241" y="3294"/>
                  </a:cubicBezTo>
                  <a:lnTo>
                    <a:pt x="7906" y="2961"/>
                  </a:lnTo>
                  <a:cubicBezTo>
                    <a:pt x="7639" y="2927"/>
                    <a:pt x="7439" y="2794"/>
                    <a:pt x="7305" y="2560"/>
                  </a:cubicBezTo>
                  <a:lnTo>
                    <a:pt x="6271" y="425"/>
                  </a:lnTo>
                  <a:cubicBezTo>
                    <a:pt x="6121" y="142"/>
                    <a:pt x="5838" y="0"/>
                    <a:pt x="5554"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61"/>
          <p:cNvGrpSpPr/>
          <p:nvPr/>
        </p:nvGrpSpPr>
        <p:grpSpPr>
          <a:xfrm>
            <a:off x="952011" y="3905899"/>
            <a:ext cx="588877" cy="583004"/>
            <a:chOff x="1094900" y="3550918"/>
            <a:chExt cx="657302" cy="650747"/>
          </a:xfrm>
        </p:grpSpPr>
        <p:grpSp>
          <p:nvGrpSpPr>
            <p:cNvPr id="1695" name="Google Shape;1695;p61"/>
            <p:cNvGrpSpPr/>
            <p:nvPr/>
          </p:nvGrpSpPr>
          <p:grpSpPr>
            <a:xfrm>
              <a:off x="1094900" y="3550918"/>
              <a:ext cx="657302" cy="650747"/>
              <a:chOff x="1529600" y="2601475"/>
              <a:chExt cx="834775" cy="826450"/>
            </a:xfrm>
          </p:grpSpPr>
          <p:sp>
            <p:nvSpPr>
              <p:cNvPr id="1696" name="Google Shape;1696;p61"/>
              <p:cNvSpPr/>
              <p:nvPr/>
            </p:nvSpPr>
            <p:spPr>
              <a:xfrm>
                <a:off x="1529600" y="2601475"/>
                <a:ext cx="834775" cy="643825"/>
              </a:xfrm>
              <a:custGeom>
                <a:avLst/>
                <a:gdLst/>
                <a:ahLst/>
                <a:cxnLst/>
                <a:rect l="l" t="t" r="r" b="b"/>
                <a:pathLst>
                  <a:path w="33391" h="25753" extrusionOk="0">
                    <a:moveTo>
                      <a:pt x="3770" y="0"/>
                    </a:moveTo>
                    <a:cubicBezTo>
                      <a:pt x="1668" y="0"/>
                      <a:pt x="0" y="1668"/>
                      <a:pt x="0" y="3736"/>
                    </a:cubicBezTo>
                    <a:lnTo>
                      <a:pt x="0" y="22016"/>
                    </a:lnTo>
                    <a:cubicBezTo>
                      <a:pt x="0" y="24084"/>
                      <a:pt x="1668" y="25752"/>
                      <a:pt x="3770" y="25752"/>
                    </a:cubicBezTo>
                    <a:lnTo>
                      <a:pt x="29622" y="25752"/>
                    </a:lnTo>
                    <a:cubicBezTo>
                      <a:pt x="31723" y="25752"/>
                      <a:pt x="33391" y="24084"/>
                      <a:pt x="33391" y="22016"/>
                    </a:cubicBezTo>
                    <a:lnTo>
                      <a:pt x="33391" y="3736"/>
                    </a:lnTo>
                    <a:cubicBezTo>
                      <a:pt x="33391" y="1668"/>
                      <a:pt x="31723" y="0"/>
                      <a:pt x="29622" y="0"/>
                    </a:cubicBez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1"/>
              <p:cNvSpPr/>
              <p:nvPr/>
            </p:nvSpPr>
            <p:spPr>
              <a:xfrm>
                <a:off x="2036625" y="3193550"/>
                <a:ext cx="225175" cy="234375"/>
              </a:xfrm>
              <a:custGeom>
                <a:avLst/>
                <a:gdLst/>
                <a:ahLst/>
                <a:cxnLst/>
                <a:rect l="l" t="t" r="r" b="b"/>
                <a:pathLst>
                  <a:path w="9007" h="9375" extrusionOk="0">
                    <a:moveTo>
                      <a:pt x="9007" y="1"/>
                    </a:moveTo>
                    <a:lnTo>
                      <a:pt x="1" y="335"/>
                    </a:lnTo>
                    <a:lnTo>
                      <a:pt x="9007" y="9374"/>
                    </a:lnTo>
                    <a:lnTo>
                      <a:pt x="9007" y="1"/>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61"/>
            <p:cNvGrpSpPr/>
            <p:nvPr/>
          </p:nvGrpSpPr>
          <p:grpSpPr>
            <a:xfrm>
              <a:off x="1285128" y="3650171"/>
              <a:ext cx="276316" cy="302472"/>
              <a:chOff x="1980750" y="1584075"/>
              <a:chExt cx="422825" cy="462850"/>
            </a:xfrm>
          </p:grpSpPr>
          <p:sp>
            <p:nvSpPr>
              <p:cNvPr id="1699" name="Google Shape;1699;p61"/>
              <p:cNvSpPr/>
              <p:nvPr/>
            </p:nvSpPr>
            <p:spPr>
              <a:xfrm>
                <a:off x="2350175" y="1584075"/>
                <a:ext cx="53400" cy="453675"/>
              </a:xfrm>
              <a:custGeom>
                <a:avLst/>
                <a:gdLst/>
                <a:ahLst/>
                <a:cxnLst/>
                <a:rect l="l" t="t" r="r" b="b"/>
                <a:pathLst>
                  <a:path w="2136" h="18147" extrusionOk="0">
                    <a:moveTo>
                      <a:pt x="1102" y="1"/>
                    </a:moveTo>
                    <a:cubicBezTo>
                      <a:pt x="501" y="1"/>
                      <a:pt x="1" y="434"/>
                      <a:pt x="68" y="1035"/>
                    </a:cubicBezTo>
                    <a:lnTo>
                      <a:pt x="68" y="17079"/>
                    </a:lnTo>
                    <a:cubicBezTo>
                      <a:pt x="68" y="17680"/>
                      <a:pt x="501" y="18147"/>
                      <a:pt x="1102" y="18147"/>
                    </a:cubicBezTo>
                    <a:cubicBezTo>
                      <a:pt x="1669" y="18147"/>
                      <a:pt x="2136" y="17680"/>
                      <a:pt x="2136" y="17079"/>
                    </a:cubicBezTo>
                    <a:lnTo>
                      <a:pt x="2136" y="1035"/>
                    </a:lnTo>
                    <a:cubicBezTo>
                      <a:pt x="2136" y="434"/>
                      <a:pt x="1669" y="1"/>
                      <a:pt x="1102"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1"/>
              <p:cNvSpPr/>
              <p:nvPr/>
            </p:nvSpPr>
            <p:spPr>
              <a:xfrm>
                <a:off x="2126675" y="1613275"/>
                <a:ext cx="210200" cy="396125"/>
              </a:xfrm>
              <a:custGeom>
                <a:avLst/>
                <a:gdLst/>
                <a:ahLst/>
                <a:cxnLst/>
                <a:rect l="l" t="t" r="r" b="b"/>
                <a:pathLst>
                  <a:path w="8408" h="15845" extrusionOk="0">
                    <a:moveTo>
                      <a:pt x="1" y="11806"/>
                    </a:moveTo>
                    <a:lnTo>
                      <a:pt x="1" y="11806"/>
                    </a:lnTo>
                    <a:cubicBezTo>
                      <a:pt x="0" y="11807"/>
                      <a:pt x="0" y="11808"/>
                      <a:pt x="1" y="11808"/>
                    </a:cubicBezTo>
                    <a:lnTo>
                      <a:pt x="1" y="11806"/>
                    </a:lnTo>
                    <a:close/>
                    <a:moveTo>
                      <a:pt x="8407" y="0"/>
                    </a:moveTo>
                    <a:cubicBezTo>
                      <a:pt x="6283" y="3727"/>
                      <a:pt x="3908" y="4550"/>
                      <a:pt x="2226" y="4550"/>
                    </a:cubicBezTo>
                    <a:cubicBezTo>
                      <a:pt x="898" y="4550"/>
                      <a:pt x="1" y="4036"/>
                      <a:pt x="1" y="4036"/>
                    </a:cubicBezTo>
                    <a:lnTo>
                      <a:pt x="1" y="7906"/>
                    </a:lnTo>
                    <a:lnTo>
                      <a:pt x="1" y="11806"/>
                    </a:lnTo>
                    <a:lnTo>
                      <a:pt x="1" y="11806"/>
                    </a:lnTo>
                    <a:cubicBezTo>
                      <a:pt x="29" y="11761"/>
                      <a:pt x="911" y="11271"/>
                      <a:pt x="2206" y="11271"/>
                    </a:cubicBezTo>
                    <a:cubicBezTo>
                      <a:pt x="3894" y="11271"/>
                      <a:pt x="6285" y="12104"/>
                      <a:pt x="8407" y="15845"/>
                    </a:cubicBezTo>
                    <a:lnTo>
                      <a:pt x="8407" y="7906"/>
                    </a:lnTo>
                    <a:lnTo>
                      <a:pt x="8407" y="0"/>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1"/>
              <p:cNvSpPr/>
              <p:nvPr/>
            </p:nvSpPr>
            <p:spPr>
              <a:xfrm>
                <a:off x="1980750" y="1712500"/>
                <a:ext cx="127625" cy="197675"/>
              </a:xfrm>
              <a:custGeom>
                <a:avLst/>
                <a:gdLst/>
                <a:ahLst/>
                <a:cxnLst/>
                <a:rect l="l" t="t" r="r" b="b"/>
                <a:pathLst>
                  <a:path w="5105" h="7907" extrusionOk="0">
                    <a:moveTo>
                      <a:pt x="1969" y="1"/>
                    </a:moveTo>
                    <a:cubicBezTo>
                      <a:pt x="868" y="1"/>
                      <a:pt x="1" y="901"/>
                      <a:pt x="1" y="2002"/>
                    </a:cubicBezTo>
                    <a:lnTo>
                      <a:pt x="1" y="5905"/>
                    </a:lnTo>
                    <a:cubicBezTo>
                      <a:pt x="1" y="7039"/>
                      <a:pt x="901" y="7906"/>
                      <a:pt x="1969" y="7906"/>
                    </a:cubicBezTo>
                    <a:lnTo>
                      <a:pt x="5104" y="7906"/>
                    </a:lnTo>
                    <a:lnTo>
                      <a:pt x="5104" y="1"/>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1"/>
              <p:cNvSpPr/>
              <p:nvPr/>
            </p:nvSpPr>
            <p:spPr>
              <a:xfrm>
                <a:off x="2056650" y="1922650"/>
                <a:ext cx="51725" cy="124275"/>
              </a:xfrm>
              <a:custGeom>
                <a:avLst/>
                <a:gdLst/>
                <a:ahLst/>
                <a:cxnLst/>
                <a:rect l="l" t="t" r="r" b="b"/>
                <a:pathLst>
                  <a:path w="2069" h="4971" extrusionOk="0">
                    <a:moveTo>
                      <a:pt x="1034" y="1"/>
                    </a:moveTo>
                    <a:cubicBezTo>
                      <a:pt x="434" y="1"/>
                      <a:pt x="0" y="468"/>
                      <a:pt x="0" y="1035"/>
                    </a:cubicBezTo>
                    <a:lnTo>
                      <a:pt x="0" y="3937"/>
                    </a:lnTo>
                    <a:cubicBezTo>
                      <a:pt x="0" y="4504"/>
                      <a:pt x="434" y="4971"/>
                      <a:pt x="1034" y="4971"/>
                    </a:cubicBezTo>
                    <a:cubicBezTo>
                      <a:pt x="1635" y="4971"/>
                      <a:pt x="2068" y="4504"/>
                      <a:pt x="2068" y="3937"/>
                    </a:cubicBezTo>
                    <a:lnTo>
                      <a:pt x="2068" y="1035"/>
                    </a:lnTo>
                    <a:cubicBezTo>
                      <a:pt x="2068" y="468"/>
                      <a:pt x="1635" y="1"/>
                      <a:pt x="1034"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3" name="Google Shape;1703;p61"/>
          <p:cNvGrpSpPr/>
          <p:nvPr/>
        </p:nvGrpSpPr>
        <p:grpSpPr>
          <a:xfrm>
            <a:off x="7616125" y="4128200"/>
            <a:ext cx="396150" cy="360700"/>
            <a:chOff x="2670400" y="651950"/>
            <a:chExt cx="396150" cy="360700"/>
          </a:xfrm>
        </p:grpSpPr>
        <p:sp>
          <p:nvSpPr>
            <p:cNvPr id="1704" name="Google Shape;1704;p61"/>
            <p:cNvSpPr/>
            <p:nvPr/>
          </p:nvSpPr>
          <p:spPr>
            <a:xfrm>
              <a:off x="2670400" y="651950"/>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1"/>
            <p:cNvSpPr/>
            <p:nvPr/>
          </p:nvSpPr>
          <p:spPr>
            <a:xfrm>
              <a:off x="2712950" y="750100"/>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09"/>
        <p:cNvGrpSpPr/>
        <p:nvPr/>
      </p:nvGrpSpPr>
      <p:grpSpPr>
        <a:xfrm>
          <a:off x="0" y="0"/>
          <a:ext cx="0" cy="0"/>
          <a:chOff x="0" y="0"/>
          <a:chExt cx="0" cy="0"/>
        </a:xfrm>
      </p:grpSpPr>
      <p:sp>
        <p:nvSpPr>
          <p:cNvPr id="1710" name="Google Shape;1710;p62"/>
          <p:cNvSpPr/>
          <p:nvPr/>
        </p:nvSpPr>
        <p:spPr>
          <a:xfrm>
            <a:off x="6819883" y="3007442"/>
            <a:ext cx="1599000" cy="338100"/>
          </a:xfrm>
          <a:prstGeom prst="roundRect">
            <a:avLst>
              <a:gd name="adj" fmla="val 50000"/>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62"/>
          <p:cNvGrpSpPr/>
          <p:nvPr/>
        </p:nvGrpSpPr>
        <p:grpSpPr>
          <a:xfrm>
            <a:off x="6823475" y="1666128"/>
            <a:ext cx="1591816" cy="1122977"/>
            <a:chOff x="486931" y="1114949"/>
            <a:chExt cx="2517900" cy="1776300"/>
          </a:xfrm>
        </p:grpSpPr>
        <p:sp>
          <p:nvSpPr>
            <p:cNvPr id="1712" name="Google Shape;1712;p62"/>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2"/>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4" name="Google Shape;1714;p62"/>
            <p:cNvGrpSpPr/>
            <p:nvPr/>
          </p:nvGrpSpPr>
          <p:grpSpPr>
            <a:xfrm rot="10800000" flipH="1">
              <a:off x="620929" y="1244995"/>
              <a:ext cx="429322" cy="93999"/>
              <a:chOff x="5578333" y="744468"/>
              <a:chExt cx="431653" cy="94500"/>
            </a:xfrm>
          </p:grpSpPr>
          <p:sp>
            <p:nvSpPr>
              <p:cNvPr id="1715" name="Google Shape;1715;p62"/>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2"/>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2"/>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18" name="Google Shape;1718;p62"/>
          <p:cNvSpPr txBox="1"/>
          <p:nvPr/>
        </p:nvSpPr>
        <p:spPr>
          <a:xfrm>
            <a:off x="6916183" y="30074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SATURN</a:t>
            </a:r>
            <a:endParaRPr sz="1800" b="1">
              <a:solidFill>
                <a:schemeClr val="lt1"/>
              </a:solidFill>
              <a:latin typeface="Orbitron"/>
              <a:ea typeface="Orbitron"/>
              <a:cs typeface="Orbitron"/>
              <a:sym typeface="Orbitron"/>
            </a:endParaRPr>
          </a:p>
        </p:txBody>
      </p:sp>
      <p:sp>
        <p:nvSpPr>
          <p:cNvPr id="1719" name="Google Shape;1719;p62"/>
          <p:cNvSpPr txBox="1"/>
          <p:nvPr/>
        </p:nvSpPr>
        <p:spPr>
          <a:xfrm>
            <a:off x="6889033" y="3423128"/>
            <a:ext cx="1460700" cy="735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Saturn is the ringed planet</a:t>
            </a:r>
            <a:endParaRPr>
              <a:solidFill>
                <a:schemeClr val="dk1"/>
              </a:solidFill>
              <a:latin typeface="Quicksand"/>
              <a:ea typeface="Quicksand"/>
              <a:cs typeface="Quicksand"/>
              <a:sym typeface="Quicksand"/>
            </a:endParaRPr>
          </a:p>
        </p:txBody>
      </p:sp>
      <p:sp>
        <p:nvSpPr>
          <p:cNvPr id="1720" name="Google Shape;1720;p62"/>
          <p:cNvSpPr txBox="1"/>
          <p:nvPr/>
        </p:nvSpPr>
        <p:spPr>
          <a:xfrm>
            <a:off x="6916183" y="2057333"/>
            <a:ext cx="14064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b="1">
                <a:solidFill>
                  <a:schemeClr val="dk1"/>
                </a:solidFill>
                <a:latin typeface="Orbitron"/>
                <a:ea typeface="Orbitron"/>
                <a:cs typeface="Orbitron"/>
                <a:sym typeface="Orbitron"/>
              </a:rPr>
              <a:t>20%</a:t>
            </a:r>
            <a:endParaRPr sz="3500" b="1">
              <a:solidFill>
                <a:schemeClr val="dk1"/>
              </a:solidFill>
              <a:latin typeface="Orbitron"/>
              <a:ea typeface="Orbitron"/>
              <a:cs typeface="Orbitron"/>
              <a:sym typeface="Orbitron"/>
            </a:endParaRPr>
          </a:p>
        </p:txBody>
      </p:sp>
      <p:grpSp>
        <p:nvGrpSpPr>
          <p:cNvPr id="1721" name="Google Shape;1721;p62"/>
          <p:cNvGrpSpPr/>
          <p:nvPr/>
        </p:nvGrpSpPr>
        <p:grpSpPr>
          <a:xfrm>
            <a:off x="2438845" y="1415888"/>
            <a:ext cx="4266500" cy="2867523"/>
            <a:chOff x="486897" y="1114972"/>
            <a:chExt cx="5169635" cy="3448200"/>
          </a:xfrm>
        </p:grpSpPr>
        <p:sp>
          <p:nvSpPr>
            <p:cNvPr id="1722" name="Google Shape;1722;p62"/>
            <p:cNvSpPr/>
            <p:nvPr/>
          </p:nvSpPr>
          <p:spPr>
            <a:xfrm>
              <a:off x="486932" y="1114972"/>
              <a:ext cx="5169600" cy="3448200"/>
            </a:xfrm>
            <a:prstGeom prst="roundRect">
              <a:avLst>
                <a:gd name="adj" fmla="val 7978"/>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2"/>
            <p:cNvSpPr/>
            <p:nvPr/>
          </p:nvSpPr>
          <p:spPr>
            <a:xfrm>
              <a:off x="486897" y="1115004"/>
              <a:ext cx="51696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4" name="Google Shape;1724;p62"/>
            <p:cNvGrpSpPr/>
            <p:nvPr/>
          </p:nvGrpSpPr>
          <p:grpSpPr>
            <a:xfrm rot="10800000" flipH="1">
              <a:off x="620929" y="1244995"/>
              <a:ext cx="429322" cy="93999"/>
              <a:chOff x="5578333" y="744468"/>
              <a:chExt cx="431653" cy="94500"/>
            </a:xfrm>
          </p:grpSpPr>
          <p:sp>
            <p:nvSpPr>
              <p:cNvPr id="1725" name="Google Shape;1725;p62"/>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2"/>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2"/>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28" name="Google Shape;1728;p62"/>
          <p:cNvSpPr/>
          <p:nvPr/>
        </p:nvSpPr>
        <p:spPr>
          <a:xfrm>
            <a:off x="720008" y="3007442"/>
            <a:ext cx="1599000" cy="338100"/>
          </a:xfrm>
          <a:prstGeom prst="roundRect">
            <a:avLst>
              <a:gd name="adj" fmla="val 50000"/>
            </a:avLst>
          </a:prstGeom>
          <a:solidFill>
            <a:schemeClr val="accent4"/>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9" name="Google Shape;1729;p62"/>
          <p:cNvGrpSpPr/>
          <p:nvPr/>
        </p:nvGrpSpPr>
        <p:grpSpPr>
          <a:xfrm>
            <a:off x="723600" y="1666128"/>
            <a:ext cx="1591816" cy="1122977"/>
            <a:chOff x="486931" y="1114949"/>
            <a:chExt cx="2517900" cy="1776300"/>
          </a:xfrm>
        </p:grpSpPr>
        <p:sp>
          <p:nvSpPr>
            <p:cNvPr id="1730" name="Google Shape;1730;p62"/>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2"/>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2" name="Google Shape;1732;p62"/>
            <p:cNvGrpSpPr/>
            <p:nvPr/>
          </p:nvGrpSpPr>
          <p:grpSpPr>
            <a:xfrm rot="10800000" flipH="1">
              <a:off x="620929" y="1244995"/>
              <a:ext cx="429322" cy="93999"/>
              <a:chOff x="5578333" y="744468"/>
              <a:chExt cx="431653" cy="94500"/>
            </a:xfrm>
          </p:grpSpPr>
          <p:sp>
            <p:nvSpPr>
              <p:cNvPr id="1733" name="Google Shape;1733;p62"/>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2"/>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2"/>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36" name="Google Shape;1736;p62"/>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MAP OF PRINCIPAL MARKETS</a:t>
            </a:r>
            <a:endParaRPr/>
          </a:p>
        </p:txBody>
      </p:sp>
      <p:sp>
        <p:nvSpPr>
          <p:cNvPr id="1737" name="Google Shape;1737;p62"/>
          <p:cNvSpPr txBox="1"/>
          <p:nvPr/>
        </p:nvSpPr>
        <p:spPr>
          <a:xfrm>
            <a:off x="816308" y="30074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MERCURY</a:t>
            </a:r>
            <a:endParaRPr sz="1800" b="1">
              <a:solidFill>
                <a:schemeClr val="lt1"/>
              </a:solidFill>
              <a:latin typeface="Orbitron"/>
              <a:ea typeface="Orbitron"/>
              <a:cs typeface="Orbitron"/>
              <a:sym typeface="Orbitron"/>
            </a:endParaRPr>
          </a:p>
        </p:txBody>
      </p:sp>
      <p:sp>
        <p:nvSpPr>
          <p:cNvPr id="1738" name="Google Shape;1738;p62"/>
          <p:cNvSpPr txBox="1"/>
          <p:nvPr/>
        </p:nvSpPr>
        <p:spPr>
          <a:xfrm>
            <a:off x="789158" y="3423128"/>
            <a:ext cx="1460700" cy="735600"/>
          </a:xfrm>
          <a:prstGeom prst="rect">
            <a:avLst/>
          </a:prstGeom>
          <a:noFill/>
          <a:ln>
            <a:noFill/>
          </a:ln>
        </p:spPr>
        <p:txBody>
          <a:bodyPr spcFirstLastPara="1" wrap="square" lIns="0" tIns="0" rIns="3127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Mercury is the smallest planet</a:t>
            </a:r>
            <a:endParaRPr>
              <a:solidFill>
                <a:schemeClr val="dk1"/>
              </a:solidFill>
              <a:latin typeface="Quicksand"/>
              <a:ea typeface="Quicksand"/>
              <a:cs typeface="Quicksand"/>
              <a:sym typeface="Quicksand"/>
            </a:endParaRPr>
          </a:p>
        </p:txBody>
      </p:sp>
      <p:sp>
        <p:nvSpPr>
          <p:cNvPr id="1739" name="Google Shape;1739;p62"/>
          <p:cNvSpPr txBox="1"/>
          <p:nvPr/>
        </p:nvSpPr>
        <p:spPr>
          <a:xfrm>
            <a:off x="816308" y="2057333"/>
            <a:ext cx="14064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b="1">
                <a:solidFill>
                  <a:schemeClr val="dk1"/>
                </a:solidFill>
                <a:latin typeface="Orbitron"/>
                <a:ea typeface="Orbitron"/>
                <a:cs typeface="Orbitron"/>
                <a:sym typeface="Orbitron"/>
              </a:rPr>
              <a:t>40%</a:t>
            </a:r>
            <a:endParaRPr sz="3500" b="1">
              <a:solidFill>
                <a:schemeClr val="dk1"/>
              </a:solidFill>
              <a:latin typeface="Orbitron"/>
              <a:ea typeface="Orbitron"/>
              <a:cs typeface="Orbitron"/>
              <a:sym typeface="Orbitron"/>
            </a:endParaRPr>
          </a:p>
        </p:txBody>
      </p:sp>
      <p:grpSp>
        <p:nvGrpSpPr>
          <p:cNvPr id="1740" name="Google Shape;1740;p62"/>
          <p:cNvGrpSpPr/>
          <p:nvPr/>
        </p:nvGrpSpPr>
        <p:grpSpPr>
          <a:xfrm>
            <a:off x="2727288" y="2070188"/>
            <a:ext cx="3697121" cy="1969591"/>
            <a:chOff x="233350" y="949250"/>
            <a:chExt cx="7137300" cy="3802300"/>
          </a:xfrm>
        </p:grpSpPr>
        <p:sp>
          <p:nvSpPr>
            <p:cNvPr id="1741" name="Google Shape;1741;p6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2" name="Google Shape;1792;p62"/>
          <p:cNvSpPr/>
          <p:nvPr/>
        </p:nvSpPr>
        <p:spPr>
          <a:xfrm>
            <a:off x="4282600" y="2620108"/>
            <a:ext cx="185400" cy="185400"/>
          </a:xfrm>
          <a:prstGeom prst="ellipse">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2"/>
          <p:cNvSpPr/>
          <p:nvPr/>
        </p:nvSpPr>
        <p:spPr>
          <a:xfrm>
            <a:off x="3362295" y="2540002"/>
            <a:ext cx="185400" cy="185400"/>
          </a:xfrm>
          <a:prstGeom prst="ellipse">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2"/>
          <p:cNvSpPr/>
          <p:nvPr/>
        </p:nvSpPr>
        <p:spPr>
          <a:xfrm>
            <a:off x="5495736" y="2695375"/>
            <a:ext cx="185400" cy="185400"/>
          </a:xfrm>
          <a:prstGeom prst="ellipse">
            <a:avLst/>
          </a:prstGeom>
          <a:solidFill>
            <a:schemeClr val="accent4"/>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2"/>
          <p:cNvSpPr/>
          <p:nvPr/>
        </p:nvSpPr>
        <p:spPr>
          <a:xfrm>
            <a:off x="5902108" y="3711305"/>
            <a:ext cx="185400" cy="185400"/>
          </a:xfrm>
          <a:prstGeom prst="ellipse">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2"/>
          <p:cNvSpPr/>
          <p:nvPr/>
        </p:nvSpPr>
        <p:spPr>
          <a:xfrm>
            <a:off x="3816456" y="3385691"/>
            <a:ext cx="185400" cy="185400"/>
          </a:xfrm>
          <a:prstGeom prst="ellipse">
            <a:avLst/>
          </a:prstGeom>
          <a:solidFill>
            <a:schemeClr val="accent4"/>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2"/>
          <p:cNvSpPr/>
          <p:nvPr/>
        </p:nvSpPr>
        <p:spPr>
          <a:xfrm>
            <a:off x="4258682" y="2370506"/>
            <a:ext cx="185400" cy="185400"/>
          </a:xfrm>
          <a:prstGeom prst="ellipse">
            <a:avLst/>
          </a:prstGeom>
          <a:solidFill>
            <a:schemeClr val="accent4"/>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01"/>
        <p:cNvGrpSpPr/>
        <p:nvPr/>
      </p:nvGrpSpPr>
      <p:grpSpPr>
        <a:xfrm>
          <a:off x="0" y="0"/>
          <a:ext cx="0" cy="0"/>
          <a:chOff x="0" y="0"/>
          <a:chExt cx="0" cy="0"/>
        </a:xfrm>
      </p:grpSpPr>
      <p:sp>
        <p:nvSpPr>
          <p:cNvPr id="1802" name="Google Shape;1802;p63"/>
          <p:cNvSpPr/>
          <p:nvPr/>
        </p:nvSpPr>
        <p:spPr>
          <a:xfrm>
            <a:off x="2407225" y="2006650"/>
            <a:ext cx="1091700" cy="1168800"/>
          </a:xfrm>
          <a:prstGeom prst="roundRect">
            <a:avLst>
              <a:gd name="adj" fmla="val 8823"/>
            </a:avLst>
          </a:prstGeom>
          <a:gradFill>
            <a:gsLst>
              <a:gs pos="0">
                <a:schemeClr val="lt1"/>
              </a:gs>
              <a:gs pos="100000">
                <a:srgbClr val="66BEE9">
                  <a:alpha val="34509"/>
                </a:srgbClr>
              </a:gs>
            </a:gsLst>
            <a:lin ang="5400700"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3"/>
          <p:cNvSpPr/>
          <p:nvPr/>
        </p:nvSpPr>
        <p:spPr>
          <a:xfrm>
            <a:off x="2407001" y="3395525"/>
            <a:ext cx="1096200" cy="338100"/>
          </a:xfrm>
          <a:prstGeom prst="roundRect">
            <a:avLst>
              <a:gd name="adj" fmla="val 42081"/>
            </a:avLst>
          </a:prstGeom>
          <a:solidFill>
            <a:srgbClr val="4EB3E4"/>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3"/>
          <p:cNvSpPr/>
          <p:nvPr/>
        </p:nvSpPr>
        <p:spPr>
          <a:xfrm>
            <a:off x="4026300" y="1987350"/>
            <a:ext cx="1091700" cy="1168800"/>
          </a:xfrm>
          <a:prstGeom prst="roundRect">
            <a:avLst>
              <a:gd name="adj" fmla="val 8823"/>
            </a:avLst>
          </a:prstGeom>
          <a:gradFill>
            <a:gsLst>
              <a:gs pos="0">
                <a:schemeClr val="lt1"/>
              </a:gs>
              <a:gs pos="100000">
                <a:srgbClr val="66BEE9">
                  <a:alpha val="34509"/>
                </a:srgbClr>
              </a:gs>
            </a:gsLst>
            <a:lin ang="5400700"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3"/>
          <p:cNvSpPr/>
          <p:nvPr/>
        </p:nvSpPr>
        <p:spPr>
          <a:xfrm>
            <a:off x="5637700" y="2006650"/>
            <a:ext cx="1091700" cy="1168800"/>
          </a:xfrm>
          <a:prstGeom prst="roundRect">
            <a:avLst>
              <a:gd name="adj" fmla="val 8823"/>
            </a:avLst>
          </a:prstGeom>
          <a:gradFill>
            <a:gsLst>
              <a:gs pos="0">
                <a:schemeClr val="lt1"/>
              </a:gs>
              <a:gs pos="100000">
                <a:srgbClr val="66BEE9">
                  <a:alpha val="34509"/>
                </a:srgbClr>
              </a:gs>
            </a:gsLst>
            <a:lin ang="5400700"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3"/>
          <p:cNvSpPr/>
          <p:nvPr/>
        </p:nvSpPr>
        <p:spPr>
          <a:xfrm>
            <a:off x="5637700" y="2170425"/>
            <a:ext cx="1091700" cy="1005000"/>
          </a:xfrm>
          <a:prstGeom prst="roundRect">
            <a:avLst>
              <a:gd name="adj" fmla="val 8823"/>
            </a:avLst>
          </a:prstGeom>
          <a:solidFill>
            <a:schemeClr val="accent1"/>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3"/>
          <p:cNvSpPr/>
          <p:nvPr/>
        </p:nvSpPr>
        <p:spPr>
          <a:xfrm>
            <a:off x="4026300" y="2619900"/>
            <a:ext cx="1091700" cy="536100"/>
          </a:xfrm>
          <a:prstGeom prst="roundRect">
            <a:avLst>
              <a:gd name="adj" fmla="val 8823"/>
            </a:avLst>
          </a:prstGeom>
          <a:solidFill>
            <a:schemeClr val="accent3"/>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3"/>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SIZE</a:t>
            </a:r>
            <a:endParaRPr/>
          </a:p>
        </p:txBody>
      </p:sp>
      <p:sp>
        <p:nvSpPr>
          <p:cNvPr id="1809" name="Google Shape;1809;p63"/>
          <p:cNvSpPr txBox="1"/>
          <p:nvPr/>
        </p:nvSpPr>
        <p:spPr>
          <a:xfrm>
            <a:off x="2478639" y="3397775"/>
            <a:ext cx="9759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20%</a:t>
            </a:r>
            <a:endParaRPr sz="1800" b="1">
              <a:solidFill>
                <a:schemeClr val="lt1"/>
              </a:solidFill>
              <a:latin typeface="Orbitron"/>
              <a:ea typeface="Orbitron"/>
              <a:cs typeface="Orbitron"/>
              <a:sym typeface="Orbitron"/>
            </a:endParaRPr>
          </a:p>
        </p:txBody>
      </p:sp>
      <p:sp>
        <p:nvSpPr>
          <p:cNvPr id="1810" name="Google Shape;1810;p63"/>
          <p:cNvSpPr/>
          <p:nvPr/>
        </p:nvSpPr>
        <p:spPr>
          <a:xfrm>
            <a:off x="4023901" y="3401075"/>
            <a:ext cx="1096200" cy="338100"/>
          </a:xfrm>
          <a:prstGeom prst="roundRect">
            <a:avLst>
              <a:gd name="adj" fmla="val 42081"/>
            </a:avLst>
          </a:prstGeom>
          <a:solidFill>
            <a:srgbClr val="4EB3E4"/>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3"/>
          <p:cNvSpPr/>
          <p:nvPr/>
        </p:nvSpPr>
        <p:spPr>
          <a:xfrm>
            <a:off x="5640801" y="3401075"/>
            <a:ext cx="1096200" cy="338100"/>
          </a:xfrm>
          <a:prstGeom prst="roundRect">
            <a:avLst>
              <a:gd name="adj" fmla="val 42081"/>
            </a:avLst>
          </a:prstGeom>
          <a:solidFill>
            <a:srgbClr val="4EB3E4"/>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3"/>
          <p:cNvSpPr txBox="1"/>
          <p:nvPr/>
        </p:nvSpPr>
        <p:spPr>
          <a:xfrm>
            <a:off x="4087505" y="3397775"/>
            <a:ext cx="9759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40%</a:t>
            </a:r>
            <a:endParaRPr sz="1800" b="1">
              <a:solidFill>
                <a:schemeClr val="lt1"/>
              </a:solidFill>
              <a:latin typeface="Orbitron"/>
              <a:ea typeface="Orbitron"/>
              <a:cs typeface="Orbitron"/>
              <a:sym typeface="Orbitron"/>
            </a:endParaRPr>
          </a:p>
        </p:txBody>
      </p:sp>
      <p:sp>
        <p:nvSpPr>
          <p:cNvPr id="1813" name="Google Shape;1813;p63"/>
          <p:cNvSpPr txBox="1"/>
          <p:nvPr/>
        </p:nvSpPr>
        <p:spPr>
          <a:xfrm>
            <a:off x="5695593" y="3397775"/>
            <a:ext cx="9759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80%</a:t>
            </a:r>
            <a:endParaRPr sz="1800" b="1">
              <a:solidFill>
                <a:schemeClr val="lt1"/>
              </a:solidFill>
              <a:latin typeface="Orbitron"/>
              <a:ea typeface="Orbitron"/>
              <a:cs typeface="Orbitron"/>
              <a:sym typeface="Orbitron"/>
            </a:endParaRPr>
          </a:p>
        </p:txBody>
      </p:sp>
      <p:sp>
        <p:nvSpPr>
          <p:cNvPr id="1814" name="Google Shape;1814;p63"/>
          <p:cNvSpPr txBox="1"/>
          <p:nvPr/>
        </p:nvSpPr>
        <p:spPr>
          <a:xfrm>
            <a:off x="5640775" y="3917000"/>
            <a:ext cx="1096200" cy="30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 Mercury</a:t>
            </a:r>
            <a:endParaRPr>
              <a:solidFill>
                <a:schemeClr val="dk1"/>
              </a:solidFill>
              <a:latin typeface="Quicksand"/>
              <a:ea typeface="Quicksand"/>
              <a:cs typeface="Quicksand"/>
              <a:sym typeface="Quicksand"/>
            </a:endParaRPr>
          </a:p>
        </p:txBody>
      </p:sp>
      <p:sp>
        <p:nvSpPr>
          <p:cNvPr id="1815" name="Google Shape;1815;p63"/>
          <p:cNvSpPr txBox="1"/>
          <p:nvPr/>
        </p:nvSpPr>
        <p:spPr>
          <a:xfrm>
            <a:off x="4033725" y="3917000"/>
            <a:ext cx="1076700" cy="30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Mars</a:t>
            </a:r>
            <a:endParaRPr>
              <a:solidFill>
                <a:schemeClr val="dk1"/>
              </a:solidFill>
              <a:latin typeface="Quicksand"/>
              <a:ea typeface="Quicksand"/>
              <a:cs typeface="Quicksand"/>
              <a:sym typeface="Quicksand"/>
            </a:endParaRPr>
          </a:p>
        </p:txBody>
      </p:sp>
      <p:sp>
        <p:nvSpPr>
          <p:cNvPr id="1816" name="Google Shape;1816;p63"/>
          <p:cNvSpPr txBox="1"/>
          <p:nvPr/>
        </p:nvSpPr>
        <p:spPr>
          <a:xfrm>
            <a:off x="2406950" y="3917000"/>
            <a:ext cx="1096200" cy="30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Venus</a:t>
            </a:r>
            <a:endParaRPr>
              <a:solidFill>
                <a:schemeClr val="dk1"/>
              </a:solidFill>
              <a:latin typeface="Quicksand"/>
              <a:ea typeface="Quicksand"/>
              <a:cs typeface="Quicksand"/>
              <a:sym typeface="Quicksand"/>
            </a:endParaRPr>
          </a:p>
        </p:txBody>
      </p:sp>
      <p:sp>
        <p:nvSpPr>
          <p:cNvPr id="1817" name="Google Shape;1817;p63"/>
          <p:cNvSpPr/>
          <p:nvPr/>
        </p:nvSpPr>
        <p:spPr>
          <a:xfrm>
            <a:off x="2407225" y="2830750"/>
            <a:ext cx="1091700" cy="344700"/>
          </a:xfrm>
          <a:prstGeom prst="roundRect">
            <a:avLst>
              <a:gd name="adj" fmla="val 8823"/>
            </a:avLst>
          </a:prstGeom>
          <a:solidFill>
            <a:schemeClr val="lt2"/>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8" name="Google Shape;1818;p63"/>
          <p:cNvGrpSpPr/>
          <p:nvPr/>
        </p:nvGrpSpPr>
        <p:grpSpPr>
          <a:xfrm rot="10800000">
            <a:off x="880875" y="1466413"/>
            <a:ext cx="7475825" cy="3029275"/>
            <a:chOff x="4536100" y="1092775"/>
            <a:chExt cx="7475825" cy="3029275"/>
          </a:xfrm>
        </p:grpSpPr>
        <p:sp>
          <p:nvSpPr>
            <p:cNvPr id="1819" name="Google Shape;1819;p63"/>
            <p:cNvSpPr/>
            <p:nvPr/>
          </p:nvSpPr>
          <p:spPr>
            <a:xfrm>
              <a:off x="11655500" y="109277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3"/>
            <p:cNvSpPr/>
            <p:nvPr/>
          </p:nvSpPr>
          <p:spPr>
            <a:xfrm>
              <a:off x="4536100" y="38712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63"/>
          <p:cNvGrpSpPr/>
          <p:nvPr/>
        </p:nvGrpSpPr>
        <p:grpSpPr>
          <a:xfrm>
            <a:off x="880876" y="1987361"/>
            <a:ext cx="572266" cy="485128"/>
            <a:chOff x="5215992" y="1423628"/>
            <a:chExt cx="459836" cy="389787"/>
          </a:xfrm>
        </p:grpSpPr>
        <p:sp>
          <p:nvSpPr>
            <p:cNvPr id="1822" name="Google Shape;1822;p63"/>
            <p:cNvSpPr/>
            <p:nvPr/>
          </p:nvSpPr>
          <p:spPr>
            <a:xfrm>
              <a:off x="5215992" y="1423628"/>
              <a:ext cx="459836" cy="389787"/>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solidFill>
              <a:schemeClr val="accent3"/>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3"/>
            <p:cNvSpPr/>
            <p:nvPr/>
          </p:nvSpPr>
          <p:spPr>
            <a:xfrm>
              <a:off x="5360634" y="1526348"/>
              <a:ext cx="170547" cy="138713"/>
            </a:xfrm>
            <a:custGeom>
              <a:avLst/>
              <a:gdLst/>
              <a:ahLst/>
              <a:cxnLst/>
              <a:rect l="l" t="t" r="r" b="b"/>
              <a:pathLst>
                <a:path w="14031" h="11412" extrusionOk="0">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chemeClr val="lt1"/>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63"/>
          <p:cNvGrpSpPr/>
          <p:nvPr/>
        </p:nvGrpSpPr>
        <p:grpSpPr>
          <a:xfrm>
            <a:off x="7504886" y="4036248"/>
            <a:ext cx="743279" cy="485160"/>
            <a:chOff x="4842900" y="2922987"/>
            <a:chExt cx="436632" cy="284986"/>
          </a:xfrm>
        </p:grpSpPr>
        <p:sp>
          <p:nvSpPr>
            <p:cNvPr id="1825" name="Google Shape;1825;p63"/>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3"/>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63"/>
          <p:cNvGrpSpPr/>
          <p:nvPr/>
        </p:nvGrpSpPr>
        <p:grpSpPr>
          <a:xfrm>
            <a:off x="7811500" y="3779225"/>
            <a:ext cx="612500" cy="296375"/>
            <a:chOff x="5658425" y="2734375"/>
            <a:chExt cx="612500" cy="296375"/>
          </a:xfrm>
        </p:grpSpPr>
        <p:sp>
          <p:nvSpPr>
            <p:cNvPr id="1828" name="Google Shape;1828;p63"/>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3"/>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3"/>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3"/>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35"/>
        <p:cNvGrpSpPr/>
        <p:nvPr/>
      </p:nvGrpSpPr>
      <p:grpSpPr>
        <a:xfrm>
          <a:off x="0" y="0"/>
          <a:ext cx="0" cy="0"/>
          <a:chOff x="0" y="0"/>
          <a:chExt cx="0" cy="0"/>
        </a:xfrm>
      </p:grpSpPr>
      <p:sp>
        <p:nvSpPr>
          <p:cNvPr id="1836" name="Google Shape;1836;p64"/>
          <p:cNvSpPr/>
          <p:nvPr/>
        </p:nvSpPr>
        <p:spPr>
          <a:xfrm>
            <a:off x="986775" y="3839454"/>
            <a:ext cx="435300" cy="435300"/>
          </a:xfrm>
          <a:prstGeom prst="ellipse">
            <a:avLst/>
          </a:prstGeom>
          <a:solidFill>
            <a:schemeClr val="l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4"/>
          <p:cNvSpPr/>
          <p:nvPr/>
        </p:nvSpPr>
        <p:spPr>
          <a:xfrm>
            <a:off x="3571338" y="3837266"/>
            <a:ext cx="435300" cy="435300"/>
          </a:xfrm>
          <a:prstGeom prst="ellipse">
            <a:avLst/>
          </a:pr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4"/>
          <p:cNvSpPr/>
          <p:nvPr/>
        </p:nvSpPr>
        <p:spPr>
          <a:xfrm>
            <a:off x="6155900" y="3839454"/>
            <a:ext cx="435300" cy="435300"/>
          </a:xfrm>
          <a:prstGeom prst="ellipse">
            <a:avLst/>
          </a:prstGeom>
          <a:solidFill>
            <a:schemeClr val="accent4"/>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4"/>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TARGET</a:t>
            </a:r>
            <a:endParaRPr/>
          </a:p>
        </p:txBody>
      </p:sp>
      <p:sp>
        <p:nvSpPr>
          <p:cNvPr id="1840" name="Google Shape;1840;p64"/>
          <p:cNvSpPr/>
          <p:nvPr/>
        </p:nvSpPr>
        <p:spPr>
          <a:xfrm>
            <a:off x="4638675" y="1424875"/>
            <a:ext cx="3785700" cy="1542000"/>
          </a:xfrm>
          <a:prstGeom prst="roundRect">
            <a:avLst>
              <a:gd name="adj" fmla="val 6898"/>
            </a:avLst>
          </a:prstGeom>
          <a:gradFill>
            <a:gsLst>
              <a:gs pos="0">
                <a:schemeClr val="lt1">
                  <a:alpha val="24020"/>
                </a:schemeClr>
              </a:gs>
              <a:gs pos="100000">
                <a:srgbClr val="F9F8FF">
                  <a:alpha val="86666"/>
                  <a:alpha val="24020"/>
                </a:srgbClr>
              </a:gs>
            </a:gsLst>
            <a:lin ang="5400700"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4"/>
          <p:cNvSpPr/>
          <p:nvPr/>
        </p:nvSpPr>
        <p:spPr>
          <a:xfrm>
            <a:off x="720000" y="1429375"/>
            <a:ext cx="3785700" cy="1542000"/>
          </a:xfrm>
          <a:prstGeom prst="roundRect">
            <a:avLst>
              <a:gd name="adj" fmla="val 6898"/>
            </a:avLst>
          </a:prstGeom>
          <a:gradFill>
            <a:gsLst>
              <a:gs pos="0">
                <a:schemeClr val="lt1">
                  <a:alpha val="24020"/>
                </a:schemeClr>
              </a:gs>
              <a:gs pos="100000">
                <a:srgbClr val="F9F8FF">
                  <a:alpha val="86666"/>
                  <a:alpha val="24020"/>
                </a:srgbClr>
              </a:gs>
            </a:gsLst>
            <a:lin ang="5400700"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4"/>
          <p:cNvSpPr txBox="1"/>
          <p:nvPr/>
        </p:nvSpPr>
        <p:spPr>
          <a:xfrm flipH="1">
            <a:off x="879700" y="1438137"/>
            <a:ext cx="1316400" cy="37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GENDER</a:t>
            </a:r>
            <a:endParaRPr sz="1800" b="1">
              <a:solidFill>
                <a:schemeClr val="dk1"/>
              </a:solidFill>
              <a:latin typeface="Orbitron"/>
              <a:ea typeface="Orbitron"/>
              <a:cs typeface="Orbitron"/>
              <a:sym typeface="Orbitron"/>
            </a:endParaRPr>
          </a:p>
        </p:txBody>
      </p:sp>
      <p:sp>
        <p:nvSpPr>
          <p:cNvPr id="1843" name="Google Shape;1843;p64"/>
          <p:cNvSpPr/>
          <p:nvPr/>
        </p:nvSpPr>
        <p:spPr>
          <a:xfrm>
            <a:off x="3654750" y="3275360"/>
            <a:ext cx="1834500" cy="338100"/>
          </a:xfrm>
          <a:prstGeom prst="roundRect">
            <a:avLst>
              <a:gd name="adj" fmla="val 40003"/>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4"/>
          <p:cNvSpPr txBox="1"/>
          <p:nvPr/>
        </p:nvSpPr>
        <p:spPr>
          <a:xfrm>
            <a:off x="3676000" y="3276850"/>
            <a:ext cx="1779300" cy="33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INTERESTS</a:t>
            </a:r>
            <a:endParaRPr sz="1800" b="1">
              <a:solidFill>
                <a:schemeClr val="lt1"/>
              </a:solidFill>
              <a:latin typeface="Orbitron"/>
              <a:ea typeface="Orbitron"/>
              <a:cs typeface="Orbitron"/>
              <a:sym typeface="Orbitron"/>
            </a:endParaRPr>
          </a:p>
        </p:txBody>
      </p:sp>
      <p:sp>
        <p:nvSpPr>
          <p:cNvPr id="1845" name="Google Shape;1845;p64"/>
          <p:cNvSpPr txBox="1"/>
          <p:nvPr/>
        </p:nvSpPr>
        <p:spPr>
          <a:xfrm flipH="1">
            <a:off x="4798475" y="1438137"/>
            <a:ext cx="919500" cy="378900"/>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AGE</a:t>
            </a:r>
            <a:endParaRPr sz="1800" b="1">
              <a:solidFill>
                <a:schemeClr val="dk1"/>
              </a:solidFill>
              <a:latin typeface="Orbitron"/>
              <a:ea typeface="Orbitron"/>
              <a:cs typeface="Orbitron"/>
              <a:sym typeface="Orbitron"/>
            </a:endParaRPr>
          </a:p>
        </p:txBody>
      </p:sp>
      <p:grpSp>
        <p:nvGrpSpPr>
          <p:cNvPr id="1846" name="Google Shape;1846;p64"/>
          <p:cNvGrpSpPr/>
          <p:nvPr/>
        </p:nvGrpSpPr>
        <p:grpSpPr>
          <a:xfrm>
            <a:off x="1088620" y="3943629"/>
            <a:ext cx="231611" cy="222562"/>
            <a:chOff x="-62890750" y="3747425"/>
            <a:chExt cx="330825" cy="317900"/>
          </a:xfrm>
        </p:grpSpPr>
        <p:sp>
          <p:nvSpPr>
            <p:cNvPr id="1847" name="Google Shape;1847;p6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64"/>
          <p:cNvGrpSpPr/>
          <p:nvPr/>
        </p:nvGrpSpPr>
        <p:grpSpPr>
          <a:xfrm>
            <a:off x="3675999" y="3949204"/>
            <a:ext cx="231613" cy="228166"/>
            <a:chOff x="-60991775" y="3376900"/>
            <a:chExt cx="315850" cy="311150"/>
          </a:xfrm>
        </p:grpSpPr>
        <p:sp>
          <p:nvSpPr>
            <p:cNvPr id="1862" name="Google Shape;1862;p6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64"/>
          <p:cNvGrpSpPr/>
          <p:nvPr/>
        </p:nvGrpSpPr>
        <p:grpSpPr>
          <a:xfrm>
            <a:off x="6257725" y="3947730"/>
            <a:ext cx="231650" cy="231104"/>
            <a:chOff x="-62154300" y="3743950"/>
            <a:chExt cx="318200" cy="317450"/>
          </a:xfrm>
        </p:grpSpPr>
        <p:sp>
          <p:nvSpPr>
            <p:cNvPr id="1866" name="Google Shape;1866;p6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8" name="Google Shape;1868;p64"/>
          <p:cNvSpPr/>
          <p:nvPr/>
        </p:nvSpPr>
        <p:spPr>
          <a:xfrm>
            <a:off x="2925388" y="1582971"/>
            <a:ext cx="1280400" cy="1280400"/>
          </a:xfrm>
          <a:prstGeom prst="donut">
            <a:avLst>
              <a:gd name="adj" fmla="val 2335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4"/>
          <p:cNvSpPr/>
          <p:nvPr/>
        </p:nvSpPr>
        <p:spPr>
          <a:xfrm>
            <a:off x="2925497" y="1582971"/>
            <a:ext cx="1280400" cy="1280400"/>
          </a:xfrm>
          <a:prstGeom prst="blockArc">
            <a:avLst>
              <a:gd name="adj1" fmla="val 16190033"/>
              <a:gd name="adj2" fmla="val 5926997"/>
              <a:gd name="adj3" fmla="val 23213"/>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4"/>
          <p:cNvSpPr txBox="1"/>
          <p:nvPr/>
        </p:nvSpPr>
        <p:spPr>
          <a:xfrm>
            <a:off x="1605011" y="1861150"/>
            <a:ext cx="727800" cy="43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dirty="0">
                <a:solidFill>
                  <a:schemeClr val="dk1"/>
                </a:solidFill>
                <a:latin typeface="Orbitron"/>
                <a:ea typeface="Orbitron"/>
                <a:cs typeface="Orbitron"/>
                <a:sym typeface="Orbitron"/>
              </a:rPr>
              <a:t>20%</a:t>
            </a:r>
            <a:endParaRPr sz="1800" b="1" dirty="0">
              <a:solidFill>
                <a:schemeClr val="dk1"/>
              </a:solidFill>
              <a:latin typeface="Orbitron"/>
              <a:ea typeface="Orbitron"/>
              <a:cs typeface="Orbitron"/>
              <a:sym typeface="Orbitron"/>
            </a:endParaRPr>
          </a:p>
        </p:txBody>
      </p:sp>
      <p:sp>
        <p:nvSpPr>
          <p:cNvPr id="1871" name="Google Shape;1871;p64"/>
          <p:cNvSpPr txBox="1"/>
          <p:nvPr/>
        </p:nvSpPr>
        <p:spPr>
          <a:xfrm>
            <a:off x="1603061" y="2362075"/>
            <a:ext cx="729600" cy="43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55%</a:t>
            </a:r>
            <a:endParaRPr sz="1800" b="1">
              <a:solidFill>
                <a:schemeClr val="dk1"/>
              </a:solidFill>
              <a:latin typeface="Orbitron"/>
              <a:ea typeface="Orbitron"/>
              <a:cs typeface="Orbitron"/>
              <a:sym typeface="Orbitron"/>
            </a:endParaRPr>
          </a:p>
        </p:txBody>
      </p:sp>
      <p:sp>
        <p:nvSpPr>
          <p:cNvPr id="1872" name="Google Shape;1872;p64"/>
          <p:cNvSpPr/>
          <p:nvPr/>
        </p:nvSpPr>
        <p:spPr>
          <a:xfrm>
            <a:off x="988327" y="1860008"/>
            <a:ext cx="435300" cy="435300"/>
          </a:xfrm>
          <a:prstGeom prst="ellipse">
            <a:avLst/>
          </a:pr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4"/>
          <p:cNvSpPr/>
          <p:nvPr/>
        </p:nvSpPr>
        <p:spPr>
          <a:xfrm>
            <a:off x="988354" y="2362083"/>
            <a:ext cx="435300" cy="435300"/>
          </a:xfrm>
          <a:prstGeom prst="ellipse">
            <a:avLst/>
          </a:prstGeom>
          <a:solidFill>
            <a:schemeClr val="l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4" name="Google Shape;1874;p64"/>
          <p:cNvGrpSpPr/>
          <p:nvPr/>
        </p:nvGrpSpPr>
        <p:grpSpPr>
          <a:xfrm>
            <a:off x="1066968" y="2416378"/>
            <a:ext cx="274899" cy="313641"/>
            <a:chOff x="-57940525" y="3590375"/>
            <a:chExt cx="279625" cy="319000"/>
          </a:xfrm>
        </p:grpSpPr>
        <p:sp>
          <p:nvSpPr>
            <p:cNvPr id="1875" name="Google Shape;1875;p6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64"/>
          <p:cNvGrpSpPr/>
          <p:nvPr/>
        </p:nvGrpSpPr>
        <p:grpSpPr>
          <a:xfrm>
            <a:off x="1067997" y="1927401"/>
            <a:ext cx="274915" cy="274915"/>
            <a:chOff x="-57568775" y="3198925"/>
            <a:chExt cx="318225" cy="318225"/>
          </a:xfrm>
        </p:grpSpPr>
        <p:sp>
          <p:nvSpPr>
            <p:cNvPr id="1881" name="Google Shape;1881;p64"/>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4"/>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4"/>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4"/>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4"/>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4"/>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7" name="Google Shape;1887;p64"/>
          <p:cNvSpPr txBox="1"/>
          <p:nvPr/>
        </p:nvSpPr>
        <p:spPr>
          <a:xfrm>
            <a:off x="4855675" y="1861150"/>
            <a:ext cx="727800" cy="43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25-</a:t>
            </a:r>
            <a:endParaRPr sz="1800" b="1">
              <a:solidFill>
                <a:schemeClr val="dk1"/>
              </a:solidFill>
              <a:latin typeface="Orbitron"/>
              <a:ea typeface="Orbitron"/>
              <a:cs typeface="Orbitron"/>
              <a:sym typeface="Orbitron"/>
            </a:endParaRPr>
          </a:p>
        </p:txBody>
      </p:sp>
      <p:sp>
        <p:nvSpPr>
          <p:cNvPr id="1888" name="Google Shape;1888;p64"/>
          <p:cNvSpPr txBox="1"/>
          <p:nvPr/>
        </p:nvSpPr>
        <p:spPr>
          <a:xfrm>
            <a:off x="4855675" y="2362075"/>
            <a:ext cx="727800" cy="43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26+</a:t>
            </a:r>
            <a:endParaRPr sz="1800" b="1">
              <a:solidFill>
                <a:schemeClr val="dk1"/>
              </a:solidFill>
              <a:latin typeface="Orbitron"/>
              <a:ea typeface="Orbitron"/>
              <a:cs typeface="Orbitron"/>
              <a:sym typeface="Orbitron"/>
            </a:endParaRPr>
          </a:p>
        </p:txBody>
      </p:sp>
      <p:sp>
        <p:nvSpPr>
          <p:cNvPr id="1889" name="Google Shape;1889;p64"/>
          <p:cNvSpPr/>
          <p:nvPr/>
        </p:nvSpPr>
        <p:spPr>
          <a:xfrm rot="5400000" flipH="1">
            <a:off x="6516806" y="1189150"/>
            <a:ext cx="72900" cy="1779300"/>
          </a:xfrm>
          <a:prstGeom prst="round2SameRect">
            <a:avLst>
              <a:gd name="adj1" fmla="val 50000"/>
              <a:gd name="adj2" fmla="val 50000"/>
            </a:avLst>
          </a:prstGeom>
          <a:solidFill>
            <a:schemeClr val="lt2"/>
          </a:solidFill>
          <a:ln w="9525" cap="flat" cmpd="sng">
            <a:solidFill>
              <a:schemeClr val="lt1"/>
            </a:solidFill>
            <a:prstDash val="solid"/>
            <a:round/>
            <a:headEnd type="none" w="sm" len="sm"/>
            <a:tailEnd type="none" w="sm" len="sm"/>
          </a:ln>
          <a:effectLst>
            <a:outerShdw blurRad="11430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4"/>
          <p:cNvSpPr/>
          <p:nvPr/>
        </p:nvSpPr>
        <p:spPr>
          <a:xfrm rot="5400000" flipH="1">
            <a:off x="5967980" y="1713100"/>
            <a:ext cx="73200" cy="730800"/>
          </a:xfrm>
          <a:prstGeom prst="round2SameRect">
            <a:avLst>
              <a:gd name="adj1" fmla="val 50000"/>
              <a:gd name="adj2" fmla="val 50000"/>
            </a:avLst>
          </a:prstGeom>
          <a:solidFill>
            <a:schemeClr val="accent3"/>
          </a:solidFill>
          <a:ln>
            <a:noFill/>
          </a:ln>
          <a:effectLst>
            <a:outerShdw blurRad="114300" dist="47625" dir="27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4"/>
          <p:cNvSpPr/>
          <p:nvPr/>
        </p:nvSpPr>
        <p:spPr>
          <a:xfrm>
            <a:off x="6233254" y="1975804"/>
            <a:ext cx="203700" cy="203700"/>
          </a:xfrm>
          <a:prstGeom prst="ellipse">
            <a:avLst/>
          </a:pr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4"/>
          <p:cNvSpPr txBox="1"/>
          <p:nvPr/>
        </p:nvSpPr>
        <p:spPr>
          <a:xfrm>
            <a:off x="7494625" y="1861150"/>
            <a:ext cx="727800" cy="435300"/>
          </a:xfrm>
          <a:prstGeom prst="rect">
            <a:avLst/>
          </a:prstGeom>
          <a:noFill/>
          <a:ln>
            <a:noFill/>
          </a:ln>
        </p:spPr>
        <p:txBody>
          <a:bodyPr spcFirstLastPara="1" wrap="square" lIns="45700" tIns="91425" rIns="45700" bIns="91425"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43%</a:t>
            </a:r>
            <a:endParaRPr sz="1800" b="1">
              <a:solidFill>
                <a:schemeClr val="dk1"/>
              </a:solidFill>
              <a:latin typeface="Orbitron"/>
              <a:ea typeface="Orbitron"/>
              <a:cs typeface="Orbitron"/>
              <a:sym typeface="Orbitron"/>
            </a:endParaRPr>
          </a:p>
        </p:txBody>
      </p:sp>
      <p:sp>
        <p:nvSpPr>
          <p:cNvPr id="1893" name="Google Shape;1893;p64"/>
          <p:cNvSpPr txBox="1"/>
          <p:nvPr/>
        </p:nvSpPr>
        <p:spPr>
          <a:xfrm>
            <a:off x="7494625" y="2362075"/>
            <a:ext cx="727800" cy="435300"/>
          </a:xfrm>
          <a:prstGeom prst="rect">
            <a:avLst/>
          </a:prstGeom>
          <a:noFill/>
          <a:ln>
            <a:noFill/>
          </a:ln>
        </p:spPr>
        <p:txBody>
          <a:bodyPr spcFirstLastPara="1" wrap="square" lIns="45700" tIns="91425" rIns="45700" bIns="91425"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57%</a:t>
            </a:r>
            <a:endParaRPr sz="1800" b="1">
              <a:solidFill>
                <a:schemeClr val="dk1"/>
              </a:solidFill>
              <a:latin typeface="Orbitron"/>
              <a:ea typeface="Orbitron"/>
              <a:cs typeface="Orbitron"/>
              <a:sym typeface="Orbitron"/>
            </a:endParaRPr>
          </a:p>
        </p:txBody>
      </p:sp>
      <p:sp>
        <p:nvSpPr>
          <p:cNvPr id="1894" name="Google Shape;1894;p64"/>
          <p:cNvSpPr/>
          <p:nvPr/>
        </p:nvSpPr>
        <p:spPr>
          <a:xfrm rot="5400000" flipH="1">
            <a:off x="6507293" y="1691225"/>
            <a:ext cx="72900" cy="1779300"/>
          </a:xfrm>
          <a:prstGeom prst="round2SameRect">
            <a:avLst>
              <a:gd name="adj1" fmla="val 50000"/>
              <a:gd name="adj2" fmla="val 50000"/>
            </a:avLst>
          </a:prstGeom>
          <a:solidFill>
            <a:schemeClr val="lt2"/>
          </a:solidFill>
          <a:ln w="9525" cap="flat" cmpd="sng">
            <a:solidFill>
              <a:schemeClr val="lt1"/>
            </a:solidFill>
            <a:prstDash val="solid"/>
            <a:round/>
            <a:headEnd type="none" w="sm" len="sm"/>
            <a:tailEnd type="none" w="sm" len="sm"/>
          </a:ln>
          <a:effectLst>
            <a:outerShdw blurRad="11430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4"/>
          <p:cNvSpPr/>
          <p:nvPr/>
        </p:nvSpPr>
        <p:spPr>
          <a:xfrm rot="5400000" flipH="1">
            <a:off x="6137477" y="2039825"/>
            <a:ext cx="69600" cy="1085100"/>
          </a:xfrm>
          <a:prstGeom prst="round2SameRect">
            <a:avLst>
              <a:gd name="adj1" fmla="val 50000"/>
              <a:gd name="adj2" fmla="val 50000"/>
            </a:avLst>
          </a:prstGeom>
          <a:solidFill>
            <a:schemeClr val="accent3"/>
          </a:solidFill>
          <a:ln>
            <a:noFill/>
          </a:ln>
          <a:effectLst>
            <a:outerShdw blurRad="114300" dist="47625" dir="27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4"/>
          <p:cNvSpPr/>
          <p:nvPr/>
        </p:nvSpPr>
        <p:spPr>
          <a:xfrm>
            <a:off x="6591191" y="2477879"/>
            <a:ext cx="203700" cy="203700"/>
          </a:xfrm>
          <a:prstGeom prst="ellipse">
            <a:avLst/>
          </a:pr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4"/>
          <p:cNvSpPr txBox="1"/>
          <p:nvPr/>
        </p:nvSpPr>
        <p:spPr>
          <a:xfrm>
            <a:off x="1573300" y="3820696"/>
            <a:ext cx="1414800" cy="472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Quicksand"/>
                <a:ea typeface="Quicksand"/>
                <a:cs typeface="Quicksand"/>
                <a:sym typeface="Quicksand"/>
              </a:rPr>
              <a:t>Mars is a very cold place</a:t>
            </a:r>
            <a:endParaRPr>
              <a:solidFill>
                <a:schemeClr val="dk1"/>
              </a:solidFill>
              <a:latin typeface="Quicksand"/>
              <a:ea typeface="Quicksand"/>
              <a:cs typeface="Quicksand"/>
              <a:sym typeface="Quicksand"/>
            </a:endParaRPr>
          </a:p>
        </p:txBody>
      </p:sp>
      <p:sp>
        <p:nvSpPr>
          <p:cNvPr id="1898" name="Google Shape;1898;p64"/>
          <p:cNvSpPr txBox="1"/>
          <p:nvPr/>
        </p:nvSpPr>
        <p:spPr>
          <a:xfrm>
            <a:off x="4151525" y="3820696"/>
            <a:ext cx="1414800" cy="472800"/>
          </a:xfrm>
          <a:prstGeom prst="rect">
            <a:avLst/>
          </a:prstGeom>
          <a:noFill/>
          <a:ln>
            <a:noFill/>
          </a:ln>
        </p:spPr>
        <p:txBody>
          <a:bodyPr spcFirstLastPara="1" wrap="square" lIns="91425" tIns="91425" rIns="45700" bIns="91425" anchor="ctr" anchorCtr="0">
            <a:noAutofit/>
          </a:bodyPr>
          <a:lstStyle/>
          <a:p>
            <a:pPr marL="0" lvl="0" indent="0" algn="l" rtl="0">
              <a:spcBef>
                <a:spcPts val="0"/>
              </a:spcBef>
              <a:spcAft>
                <a:spcPts val="0"/>
              </a:spcAft>
              <a:buNone/>
            </a:pPr>
            <a:r>
              <a:rPr lang="en">
                <a:solidFill>
                  <a:schemeClr val="dk1"/>
                </a:solidFill>
                <a:latin typeface="Quicksand"/>
                <a:ea typeface="Quicksand"/>
                <a:cs typeface="Quicksand"/>
                <a:sym typeface="Quicksand"/>
              </a:rPr>
              <a:t>Venus has a beautiful name</a:t>
            </a:r>
            <a:endParaRPr>
              <a:solidFill>
                <a:schemeClr val="dk1"/>
              </a:solidFill>
              <a:latin typeface="Quicksand"/>
              <a:ea typeface="Quicksand"/>
              <a:cs typeface="Quicksand"/>
              <a:sym typeface="Quicksand"/>
            </a:endParaRPr>
          </a:p>
        </p:txBody>
      </p:sp>
      <p:sp>
        <p:nvSpPr>
          <p:cNvPr id="1899" name="Google Shape;1899;p64"/>
          <p:cNvSpPr txBox="1"/>
          <p:nvPr/>
        </p:nvSpPr>
        <p:spPr>
          <a:xfrm>
            <a:off x="6729750" y="3820696"/>
            <a:ext cx="1414800" cy="472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None/>
            </a:pPr>
            <a:r>
              <a:rPr lang="en">
                <a:solidFill>
                  <a:schemeClr val="dk1"/>
                </a:solidFill>
                <a:latin typeface="Quicksand"/>
                <a:ea typeface="Quicksand"/>
                <a:cs typeface="Quicksand"/>
                <a:sym typeface="Quicksand"/>
              </a:rPr>
              <a:t>Mercury is the smallest planet</a:t>
            </a:r>
            <a:endParaRPr>
              <a:solidFill>
                <a:schemeClr val="dk1"/>
              </a:solidFill>
              <a:latin typeface="Quicksand"/>
              <a:ea typeface="Quicksand"/>
              <a:cs typeface="Quicksand"/>
              <a:sym typeface="Quicksan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03"/>
        <p:cNvGrpSpPr/>
        <p:nvPr/>
      </p:nvGrpSpPr>
      <p:grpSpPr>
        <a:xfrm>
          <a:off x="0" y="0"/>
          <a:ext cx="0" cy="0"/>
          <a:chOff x="0" y="0"/>
          <a:chExt cx="0" cy="0"/>
        </a:xfrm>
      </p:grpSpPr>
      <p:sp>
        <p:nvSpPr>
          <p:cNvPr id="1904" name="Google Shape;1904;p65"/>
          <p:cNvSpPr/>
          <p:nvPr/>
        </p:nvSpPr>
        <p:spPr>
          <a:xfrm>
            <a:off x="4862100" y="1640682"/>
            <a:ext cx="2943600" cy="1013100"/>
          </a:xfrm>
          <a:prstGeom prst="roundRect">
            <a:avLst>
              <a:gd name="adj" fmla="val 16667"/>
            </a:avLst>
          </a:pr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5"/>
          <p:cNvSpPr/>
          <p:nvPr/>
        </p:nvSpPr>
        <p:spPr>
          <a:xfrm>
            <a:off x="1340325" y="3284864"/>
            <a:ext cx="2943600" cy="1013100"/>
          </a:xfrm>
          <a:prstGeom prst="roundRect">
            <a:avLst>
              <a:gd name="adj" fmla="val 16667"/>
            </a:avLst>
          </a:prstGeom>
          <a:gradFill>
            <a:gsLst>
              <a:gs pos="0">
                <a:schemeClr val="lt1"/>
              </a:gs>
              <a:gs pos="100000">
                <a:srgbClr val="F9F8FF">
                  <a:alpha val="86666"/>
                </a:srgbClr>
              </a:gs>
            </a:gsLst>
            <a:lin ang="5400700" scaled="0"/>
          </a:gradFill>
          <a:ln>
            <a:noFill/>
          </a:ln>
          <a:effectLst>
            <a:outerShdw blurRad="57150" dist="57150" dir="52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5"/>
          <p:cNvSpPr/>
          <p:nvPr/>
        </p:nvSpPr>
        <p:spPr>
          <a:xfrm>
            <a:off x="4860075" y="3284864"/>
            <a:ext cx="2943600" cy="1013100"/>
          </a:xfrm>
          <a:prstGeom prst="roundRect">
            <a:avLst>
              <a:gd name="adj" fmla="val 16667"/>
            </a:avLst>
          </a:pr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5"/>
          <p:cNvSpPr/>
          <p:nvPr/>
        </p:nvSpPr>
        <p:spPr>
          <a:xfrm>
            <a:off x="1342350" y="1640682"/>
            <a:ext cx="2943600" cy="1013100"/>
          </a:xfrm>
          <a:prstGeom prst="roundRect">
            <a:avLst>
              <a:gd name="adj" fmla="val 16667"/>
            </a:avLst>
          </a:pr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5"/>
          <p:cNvSpPr/>
          <p:nvPr/>
        </p:nvSpPr>
        <p:spPr>
          <a:xfrm>
            <a:off x="1622404" y="1412336"/>
            <a:ext cx="23835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5"/>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COMPETITORS</a:t>
            </a:r>
            <a:endParaRPr/>
          </a:p>
        </p:txBody>
      </p:sp>
      <p:sp>
        <p:nvSpPr>
          <p:cNvPr id="1910" name="Google Shape;1910;p65"/>
          <p:cNvSpPr txBox="1">
            <a:spLocks noGrp="1"/>
          </p:cNvSpPr>
          <p:nvPr>
            <p:ph type="title" idx="2"/>
          </p:nvPr>
        </p:nvSpPr>
        <p:spPr>
          <a:xfrm>
            <a:off x="1691750" y="1468807"/>
            <a:ext cx="2256900" cy="2607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NEPTUNE</a:t>
            </a:r>
            <a:endParaRPr/>
          </a:p>
        </p:txBody>
      </p:sp>
      <p:sp>
        <p:nvSpPr>
          <p:cNvPr id="1911" name="Google Shape;1911;p65"/>
          <p:cNvSpPr/>
          <p:nvPr/>
        </p:nvSpPr>
        <p:spPr>
          <a:xfrm>
            <a:off x="5135704" y="1412336"/>
            <a:ext cx="23835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5"/>
          <p:cNvSpPr txBox="1">
            <a:spLocks noGrp="1"/>
          </p:cNvSpPr>
          <p:nvPr>
            <p:ph type="subTitle" idx="1"/>
          </p:nvPr>
        </p:nvSpPr>
        <p:spPr>
          <a:xfrm>
            <a:off x="1691739" y="1823703"/>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the farthest planet from the Sun</a:t>
            </a:r>
            <a:endParaRPr/>
          </a:p>
        </p:txBody>
      </p:sp>
      <p:sp>
        <p:nvSpPr>
          <p:cNvPr id="1913" name="Google Shape;1913;p65"/>
          <p:cNvSpPr txBox="1">
            <a:spLocks noGrp="1"/>
          </p:cNvSpPr>
          <p:nvPr>
            <p:ph type="title" idx="3"/>
          </p:nvPr>
        </p:nvSpPr>
        <p:spPr>
          <a:xfrm>
            <a:off x="5199000" y="1468807"/>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914" name="Google Shape;1914;p65"/>
          <p:cNvSpPr txBox="1">
            <a:spLocks noGrp="1"/>
          </p:cNvSpPr>
          <p:nvPr>
            <p:ph type="subTitle" idx="4"/>
          </p:nvPr>
        </p:nvSpPr>
        <p:spPr>
          <a:xfrm>
            <a:off x="5198989" y="1823703"/>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a:p>
        </p:txBody>
      </p:sp>
      <p:sp>
        <p:nvSpPr>
          <p:cNvPr id="1915" name="Google Shape;1915;p65"/>
          <p:cNvSpPr/>
          <p:nvPr/>
        </p:nvSpPr>
        <p:spPr>
          <a:xfrm>
            <a:off x="1620379" y="3054625"/>
            <a:ext cx="23835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5"/>
          <p:cNvSpPr/>
          <p:nvPr/>
        </p:nvSpPr>
        <p:spPr>
          <a:xfrm>
            <a:off x="5142154" y="3054625"/>
            <a:ext cx="23835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5"/>
          <p:cNvSpPr txBox="1">
            <a:spLocks noGrp="1"/>
          </p:cNvSpPr>
          <p:nvPr>
            <p:ph type="title" idx="5"/>
          </p:nvPr>
        </p:nvSpPr>
        <p:spPr>
          <a:xfrm>
            <a:off x="1691750" y="3106204"/>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918" name="Google Shape;1918;p65"/>
          <p:cNvSpPr txBox="1">
            <a:spLocks noGrp="1"/>
          </p:cNvSpPr>
          <p:nvPr>
            <p:ph type="subTitle" idx="6"/>
          </p:nvPr>
        </p:nvSpPr>
        <p:spPr>
          <a:xfrm>
            <a:off x="1691739" y="3461404"/>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Clr>
                <a:srgbClr val="000000"/>
              </a:buClr>
              <a:buSzPts val="990"/>
              <a:buFont typeface="Arial"/>
              <a:buNone/>
            </a:pPr>
            <a:r>
              <a:rPr lang="en"/>
              <a:t>Mars is a cold place full of iron oxide dust</a:t>
            </a:r>
            <a:endParaRPr/>
          </a:p>
        </p:txBody>
      </p:sp>
      <p:sp>
        <p:nvSpPr>
          <p:cNvPr id="1919" name="Google Shape;1919;p65"/>
          <p:cNvSpPr txBox="1">
            <a:spLocks noGrp="1"/>
          </p:cNvSpPr>
          <p:nvPr>
            <p:ph type="title" idx="7"/>
          </p:nvPr>
        </p:nvSpPr>
        <p:spPr>
          <a:xfrm>
            <a:off x="5199000" y="3106204"/>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920" name="Google Shape;1920;p65"/>
          <p:cNvSpPr txBox="1">
            <a:spLocks noGrp="1"/>
          </p:cNvSpPr>
          <p:nvPr>
            <p:ph type="subTitle" idx="8"/>
          </p:nvPr>
        </p:nvSpPr>
        <p:spPr>
          <a:xfrm>
            <a:off x="5198989" y="3461404"/>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grpSp>
        <p:nvGrpSpPr>
          <p:cNvPr id="1921" name="Google Shape;1921;p65"/>
          <p:cNvGrpSpPr/>
          <p:nvPr/>
        </p:nvGrpSpPr>
        <p:grpSpPr>
          <a:xfrm>
            <a:off x="801800" y="1240575"/>
            <a:ext cx="7391800" cy="509850"/>
            <a:chOff x="2755375" y="1388700"/>
            <a:chExt cx="7391800" cy="509850"/>
          </a:xfrm>
        </p:grpSpPr>
        <p:sp>
          <p:nvSpPr>
            <p:cNvPr id="1922" name="Google Shape;1922;p65"/>
            <p:cNvSpPr/>
            <p:nvPr/>
          </p:nvSpPr>
          <p:spPr>
            <a:xfrm>
              <a:off x="9790750" y="13887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5"/>
            <p:cNvSpPr/>
            <p:nvPr/>
          </p:nvSpPr>
          <p:spPr>
            <a:xfrm>
              <a:off x="2755375" y="16477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 name="Google Shape;1924;p65"/>
          <p:cNvGrpSpPr/>
          <p:nvPr/>
        </p:nvGrpSpPr>
        <p:grpSpPr>
          <a:xfrm>
            <a:off x="7680412" y="3244529"/>
            <a:ext cx="338134" cy="338134"/>
            <a:chOff x="5227225" y="2298750"/>
            <a:chExt cx="750575" cy="750575"/>
          </a:xfrm>
        </p:grpSpPr>
        <p:sp>
          <p:nvSpPr>
            <p:cNvPr id="1925" name="Google Shape;1925;p65"/>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rgbClr val="F9D069"/>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5"/>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rgbClr val="FFFFFF"/>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5"/>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65"/>
          <p:cNvGrpSpPr/>
          <p:nvPr/>
        </p:nvGrpSpPr>
        <p:grpSpPr>
          <a:xfrm>
            <a:off x="1174290" y="2879649"/>
            <a:ext cx="260710" cy="260710"/>
            <a:chOff x="1594650" y="976150"/>
            <a:chExt cx="411150" cy="411150"/>
          </a:xfrm>
        </p:grpSpPr>
        <p:sp>
          <p:nvSpPr>
            <p:cNvPr id="1929" name="Google Shape;1929;p65"/>
            <p:cNvSpPr/>
            <p:nvPr/>
          </p:nvSpPr>
          <p:spPr>
            <a:xfrm>
              <a:off x="1594650" y="976150"/>
              <a:ext cx="411150" cy="411150"/>
            </a:xfrm>
            <a:custGeom>
              <a:avLst/>
              <a:gdLst/>
              <a:ahLst/>
              <a:cxnLst/>
              <a:rect l="l" t="t" r="r" b="b"/>
              <a:pathLst>
                <a:path w="16446" h="16446" extrusionOk="0">
                  <a:moveTo>
                    <a:pt x="8206" y="1201"/>
                  </a:moveTo>
                  <a:cubicBezTo>
                    <a:pt x="12109" y="1201"/>
                    <a:pt x="15211" y="4337"/>
                    <a:pt x="15211" y="8206"/>
                  </a:cubicBezTo>
                  <a:cubicBezTo>
                    <a:pt x="15211" y="12109"/>
                    <a:pt x="12109" y="15211"/>
                    <a:pt x="8206" y="15211"/>
                  </a:cubicBezTo>
                  <a:cubicBezTo>
                    <a:pt x="4337" y="15211"/>
                    <a:pt x="1201" y="12109"/>
                    <a:pt x="1201" y="8206"/>
                  </a:cubicBezTo>
                  <a:cubicBezTo>
                    <a:pt x="1201" y="4337"/>
                    <a:pt x="4337" y="1201"/>
                    <a:pt x="8206" y="1201"/>
                  </a:cubicBezTo>
                  <a:close/>
                  <a:moveTo>
                    <a:pt x="8206" y="0"/>
                  </a:moveTo>
                  <a:cubicBezTo>
                    <a:pt x="3670" y="0"/>
                    <a:pt x="0" y="3669"/>
                    <a:pt x="0" y="8206"/>
                  </a:cubicBezTo>
                  <a:cubicBezTo>
                    <a:pt x="0" y="12776"/>
                    <a:pt x="3670" y="16445"/>
                    <a:pt x="8206" y="16445"/>
                  </a:cubicBezTo>
                  <a:cubicBezTo>
                    <a:pt x="12776" y="16445"/>
                    <a:pt x="16445" y="12776"/>
                    <a:pt x="16445" y="8206"/>
                  </a:cubicBezTo>
                  <a:cubicBezTo>
                    <a:pt x="16445" y="3669"/>
                    <a:pt x="12776" y="0"/>
                    <a:pt x="8206"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5"/>
            <p:cNvSpPr/>
            <p:nvPr/>
          </p:nvSpPr>
          <p:spPr>
            <a:xfrm>
              <a:off x="1735575" y="1056200"/>
              <a:ext cx="129275" cy="129275"/>
            </a:xfrm>
            <a:custGeom>
              <a:avLst/>
              <a:gdLst/>
              <a:ahLst/>
              <a:cxnLst/>
              <a:rect l="l" t="t" r="r" b="b"/>
              <a:pathLst>
                <a:path w="5171" h="5171" extrusionOk="0">
                  <a:moveTo>
                    <a:pt x="2569" y="0"/>
                  </a:moveTo>
                  <a:cubicBezTo>
                    <a:pt x="1168" y="0"/>
                    <a:pt x="1" y="1168"/>
                    <a:pt x="1" y="2602"/>
                  </a:cubicBezTo>
                  <a:cubicBezTo>
                    <a:pt x="1" y="4003"/>
                    <a:pt x="1168" y="5171"/>
                    <a:pt x="2569" y="5171"/>
                  </a:cubicBezTo>
                  <a:cubicBezTo>
                    <a:pt x="4003" y="5171"/>
                    <a:pt x="5171" y="4003"/>
                    <a:pt x="5171" y="2602"/>
                  </a:cubicBezTo>
                  <a:cubicBezTo>
                    <a:pt x="5171" y="1135"/>
                    <a:pt x="4003" y="0"/>
                    <a:pt x="2569"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5"/>
            <p:cNvSpPr/>
            <p:nvPr/>
          </p:nvSpPr>
          <p:spPr>
            <a:xfrm>
              <a:off x="1689700" y="1196300"/>
              <a:ext cx="221025" cy="100925"/>
            </a:xfrm>
            <a:custGeom>
              <a:avLst/>
              <a:gdLst/>
              <a:ahLst/>
              <a:cxnLst/>
              <a:rect l="l" t="t" r="r" b="b"/>
              <a:pathLst>
                <a:path w="8841" h="4037" extrusionOk="0">
                  <a:moveTo>
                    <a:pt x="2670" y="0"/>
                  </a:moveTo>
                  <a:cubicBezTo>
                    <a:pt x="1202" y="0"/>
                    <a:pt x="1" y="1201"/>
                    <a:pt x="1" y="2669"/>
                  </a:cubicBezTo>
                  <a:lnTo>
                    <a:pt x="1" y="4037"/>
                  </a:lnTo>
                  <a:lnTo>
                    <a:pt x="8841" y="4037"/>
                  </a:lnTo>
                  <a:lnTo>
                    <a:pt x="8841" y="2669"/>
                  </a:lnTo>
                  <a:cubicBezTo>
                    <a:pt x="8841" y="1201"/>
                    <a:pt x="7606" y="0"/>
                    <a:pt x="6172"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 name="Google Shape;1932;p65"/>
          <p:cNvGrpSpPr/>
          <p:nvPr/>
        </p:nvGrpSpPr>
        <p:grpSpPr>
          <a:xfrm>
            <a:off x="843400" y="2720862"/>
            <a:ext cx="436632" cy="284986"/>
            <a:chOff x="4842900" y="2922987"/>
            <a:chExt cx="436632" cy="284986"/>
          </a:xfrm>
        </p:grpSpPr>
        <p:sp>
          <p:nvSpPr>
            <p:cNvPr id="1933" name="Google Shape;1933;p65"/>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5"/>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38"/>
        <p:cNvGrpSpPr/>
        <p:nvPr/>
      </p:nvGrpSpPr>
      <p:grpSpPr>
        <a:xfrm>
          <a:off x="0" y="0"/>
          <a:ext cx="0" cy="0"/>
          <a:chOff x="0" y="0"/>
          <a:chExt cx="0" cy="0"/>
        </a:xfrm>
      </p:grpSpPr>
      <p:grpSp>
        <p:nvGrpSpPr>
          <p:cNvPr id="1939" name="Google Shape;1939;p66"/>
          <p:cNvGrpSpPr/>
          <p:nvPr/>
        </p:nvGrpSpPr>
        <p:grpSpPr>
          <a:xfrm>
            <a:off x="3171648" y="1655547"/>
            <a:ext cx="2806814" cy="2398164"/>
            <a:chOff x="3171648" y="1655547"/>
            <a:chExt cx="2806814" cy="2398164"/>
          </a:xfrm>
        </p:grpSpPr>
        <p:grpSp>
          <p:nvGrpSpPr>
            <p:cNvPr id="1940" name="Google Shape;1940;p66"/>
            <p:cNvGrpSpPr/>
            <p:nvPr/>
          </p:nvGrpSpPr>
          <p:grpSpPr>
            <a:xfrm>
              <a:off x="3994360" y="1731756"/>
              <a:ext cx="1147938" cy="2321944"/>
              <a:chOff x="3132644" y="1800677"/>
              <a:chExt cx="1147938" cy="2321944"/>
            </a:xfrm>
          </p:grpSpPr>
          <p:sp>
            <p:nvSpPr>
              <p:cNvPr id="1941" name="Google Shape;1941;p66"/>
              <p:cNvSpPr/>
              <p:nvPr/>
            </p:nvSpPr>
            <p:spPr>
              <a:xfrm>
                <a:off x="3132644" y="1800677"/>
                <a:ext cx="1147938" cy="2321944"/>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6"/>
              <p:cNvSpPr/>
              <p:nvPr/>
            </p:nvSpPr>
            <p:spPr>
              <a:xfrm>
                <a:off x="3156391" y="2524400"/>
                <a:ext cx="1100466" cy="1566620"/>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6"/>
              <p:cNvSpPr/>
              <p:nvPr/>
            </p:nvSpPr>
            <p:spPr>
              <a:xfrm>
                <a:off x="3156381" y="1833013"/>
                <a:ext cx="1100466" cy="163009"/>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4" name="Google Shape;1944;p66"/>
              <p:cNvGrpSpPr/>
              <p:nvPr/>
            </p:nvGrpSpPr>
            <p:grpSpPr>
              <a:xfrm>
                <a:off x="3421767" y="3926796"/>
                <a:ext cx="569738" cy="119457"/>
                <a:chOff x="4209938" y="4123775"/>
                <a:chExt cx="724950" cy="152000"/>
              </a:xfrm>
            </p:grpSpPr>
            <p:sp>
              <p:nvSpPr>
                <p:cNvPr id="1945" name="Google Shape;1945;p66"/>
                <p:cNvSpPr/>
                <p:nvPr/>
              </p:nvSpPr>
              <p:spPr>
                <a:xfrm>
                  <a:off x="4494138" y="4123775"/>
                  <a:ext cx="152750" cy="152000"/>
                </a:xfrm>
                <a:custGeom>
                  <a:avLst/>
                  <a:gdLst/>
                  <a:ahLst/>
                  <a:cxnLst/>
                  <a:rect l="l" t="t" r="r" b="b"/>
                  <a:pathLst>
                    <a:path w="6110" h="6080" extrusionOk="0">
                      <a:moveTo>
                        <a:pt x="4955" y="6079"/>
                      </a:moveTo>
                      <a:lnTo>
                        <a:pt x="1095" y="6079"/>
                      </a:lnTo>
                      <a:cubicBezTo>
                        <a:pt x="487" y="6079"/>
                        <a:pt x="0" y="5593"/>
                        <a:pt x="0" y="4985"/>
                      </a:cubicBezTo>
                      <a:lnTo>
                        <a:pt x="0" y="1094"/>
                      </a:lnTo>
                      <a:cubicBezTo>
                        <a:pt x="0" y="486"/>
                        <a:pt x="487" y="0"/>
                        <a:pt x="1095" y="0"/>
                      </a:cubicBezTo>
                      <a:lnTo>
                        <a:pt x="4955" y="0"/>
                      </a:lnTo>
                      <a:cubicBezTo>
                        <a:pt x="5563" y="0"/>
                        <a:pt x="6079" y="486"/>
                        <a:pt x="6079" y="1094"/>
                      </a:cubicBezTo>
                      <a:lnTo>
                        <a:pt x="6079" y="4985"/>
                      </a:lnTo>
                      <a:cubicBezTo>
                        <a:pt x="6110" y="5593"/>
                        <a:pt x="5563" y="6079"/>
                        <a:pt x="4955" y="60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6"/>
                <p:cNvSpPr/>
                <p:nvPr/>
              </p:nvSpPr>
              <p:spPr>
                <a:xfrm>
                  <a:off x="4886988" y="4164800"/>
                  <a:ext cx="47900" cy="79800"/>
                </a:xfrm>
                <a:custGeom>
                  <a:avLst/>
                  <a:gdLst/>
                  <a:ahLst/>
                  <a:cxnLst/>
                  <a:rect l="l" t="t" r="r" b="b"/>
                  <a:pathLst>
                    <a:path w="1916" h="3192" extrusionOk="0">
                      <a:moveTo>
                        <a:pt x="487" y="3192"/>
                      </a:moveTo>
                      <a:cubicBezTo>
                        <a:pt x="426" y="3192"/>
                        <a:pt x="396" y="3131"/>
                        <a:pt x="305" y="3101"/>
                      </a:cubicBezTo>
                      <a:cubicBezTo>
                        <a:pt x="183" y="3010"/>
                        <a:pt x="183" y="2858"/>
                        <a:pt x="274" y="2736"/>
                      </a:cubicBezTo>
                      <a:lnTo>
                        <a:pt x="1308" y="1551"/>
                      </a:lnTo>
                      <a:lnTo>
                        <a:pt x="1308" y="1520"/>
                      </a:lnTo>
                      <a:lnTo>
                        <a:pt x="122" y="487"/>
                      </a:lnTo>
                      <a:cubicBezTo>
                        <a:pt x="1" y="365"/>
                        <a:pt x="1" y="213"/>
                        <a:pt x="62" y="92"/>
                      </a:cubicBezTo>
                      <a:cubicBezTo>
                        <a:pt x="183" y="0"/>
                        <a:pt x="335" y="0"/>
                        <a:pt x="457" y="61"/>
                      </a:cubicBezTo>
                      <a:lnTo>
                        <a:pt x="1642" y="1095"/>
                      </a:lnTo>
                      <a:cubicBezTo>
                        <a:pt x="1855" y="1277"/>
                        <a:pt x="1916" y="1672"/>
                        <a:pt x="1673" y="1885"/>
                      </a:cubicBezTo>
                      <a:lnTo>
                        <a:pt x="639" y="3070"/>
                      </a:lnTo>
                      <a:cubicBezTo>
                        <a:pt x="639" y="3162"/>
                        <a:pt x="578" y="3192"/>
                        <a:pt x="487" y="31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6"/>
                <p:cNvSpPr/>
                <p:nvPr/>
              </p:nvSpPr>
              <p:spPr>
                <a:xfrm>
                  <a:off x="4209938" y="4164800"/>
                  <a:ext cx="47125" cy="79800"/>
                </a:xfrm>
                <a:custGeom>
                  <a:avLst/>
                  <a:gdLst/>
                  <a:ahLst/>
                  <a:cxnLst/>
                  <a:rect l="l" t="t" r="r" b="b"/>
                  <a:pathLst>
                    <a:path w="1885" h="3192" extrusionOk="0">
                      <a:moveTo>
                        <a:pt x="1399" y="0"/>
                      </a:moveTo>
                      <a:cubicBezTo>
                        <a:pt x="1490" y="0"/>
                        <a:pt x="1520" y="31"/>
                        <a:pt x="1581" y="61"/>
                      </a:cubicBezTo>
                      <a:cubicBezTo>
                        <a:pt x="1702" y="183"/>
                        <a:pt x="1702" y="335"/>
                        <a:pt x="1642" y="456"/>
                      </a:cubicBezTo>
                      <a:lnTo>
                        <a:pt x="608" y="1642"/>
                      </a:lnTo>
                      <a:lnTo>
                        <a:pt x="608" y="1672"/>
                      </a:lnTo>
                      <a:lnTo>
                        <a:pt x="1794" y="2706"/>
                      </a:lnTo>
                      <a:cubicBezTo>
                        <a:pt x="1885" y="2797"/>
                        <a:pt x="1885" y="2949"/>
                        <a:pt x="1824" y="3070"/>
                      </a:cubicBezTo>
                      <a:cubicBezTo>
                        <a:pt x="1702" y="3192"/>
                        <a:pt x="1550" y="3192"/>
                        <a:pt x="1429" y="3101"/>
                      </a:cubicBezTo>
                      <a:lnTo>
                        <a:pt x="274" y="2098"/>
                      </a:lnTo>
                      <a:cubicBezTo>
                        <a:pt x="31" y="1885"/>
                        <a:pt x="0" y="1520"/>
                        <a:pt x="213" y="1277"/>
                      </a:cubicBezTo>
                      <a:lnTo>
                        <a:pt x="1247" y="122"/>
                      </a:lnTo>
                      <a:cubicBezTo>
                        <a:pt x="1277" y="31"/>
                        <a:pt x="1338" y="0"/>
                        <a:pt x="1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8" name="Google Shape;1948;p66"/>
              <p:cNvSpPr/>
              <p:nvPr/>
            </p:nvSpPr>
            <p:spPr>
              <a:xfrm>
                <a:off x="3156400" y="1994626"/>
                <a:ext cx="1100466" cy="792266"/>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9" name="Google Shape;1949;p66"/>
              <p:cNvGrpSpPr/>
              <p:nvPr/>
            </p:nvGrpSpPr>
            <p:grpSpPr>
              <a:xfrm>
                <a:off x="3209457" y="2054159"/>
                <a:ext cx="994354" cy="1801675"/>
                <a:chOff x="5188682" y="2226106"/>
                <a:chExt cx="994354" cy="1801675"/>
              </a:xfrm>
            </p:grpSpPr>
            <p:sp>
              <p:nvSpPr>
                <p:cNvPr id="1950" name="Google Shape;1950;p66"/>
                <p:cNvSpPr/>
                <p:nvPr/>
              </p:nvSpPr>
              <p:spPr>
                <a:xfrm>
                  <a:off x="5466203" y="3990658"/>
                  <a:ext cx="429416" cy="37123"/>
                </a:xfrm>
                <a:custGeom>
                  <a:avLst/>
                  <a:gdLst/>
                  <a:ahLst/>
                  <a:cxnLst/>
                  <a:rect l="l" t="t" r="r" b="b"/>
                  <a:pathLst>
                    <a:path w="26385" h="2281" extrusionOk="0">
                      <a:moveTo>
                        <a:pt x="1156" y="1"/>
                      </a:moveTo>
                      <a:cubicBezTo>
                        <a:pt x="518" y="1"/>
                        <a:pt x="1" y="487"/>
                        <a:pt x="1" y="1125"/>
                      </a:cubicBezTo>
                      <a:cubicBezTo>
                        <a:pt x="1" y="1763"/>
                        <a:pt x="548" y="2280"/>
                        <a:pt x="1156" y="2280"/>
                      </a:cubicBezTo>
                      <a:lnTo>
                        <a:pt x="25229" y="2280"/>
                      </a:lnTo>
                      <a:cubicBezTo>
                        <a:pt x="25898" y="2280"/>
                        <a:pt x="26384" y="1733"/>
                        <a:pt x="26384" y="1125"/>
                      </a:cubicBezTo>
                      <a:cubicBezTo>
                        <a:pt x="26384" y="487"/>
                        <a:pt x="25837" y="1"/>
                        <a:pt x="25229" y="1"/>
                      </a:cubicBezTo>
                      <a:close/>
                    </a:path>
                  </a:pathLst>
                </a:custGeom>
                <a:solidFill>
                  <a:schemeClr val="lt2"/>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6"/>
                <p:cNvSpPr/>
                <p:nvPr/>
              </p:nvSpPr>
              <p:spPr>
                <a:xfrm>
                  <a:off x="5215405" y="3008705"/>
                  <a:ext cx="941411" cy="475409"/>
                </a:xfrm>
                <a:custGeom>
                  <a:avLst/>
                  <a:gdLst/>
                  <a:ahLst/>
                  <a:cxnLst/>
                  <a:rect l="l" t="t" r="r" b="b"/>
                  <a:pathLst>
                    <a:path w="57844" h="29211" extrusionOk="0">
                      <a:moveTo>
                        <a:pt x="0" y="0"/>
                      </a:moveTo>
                      <a:lnTo>
                        <a:pt x="0" y="29210"/>
                      </a:lnTo>
                      <a:lnTo>
                        <a:pt x="57843" y="29210"/>
                      </a:lnTo>
                      <a:lnTo>
                        <a:pt x="57843" y="0"/>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6"/>
                <p:cNvSpPr/>
                <p:nvPr/>
              </p:nvSpPr>
              <p:spPr>
                <a:xfrm>
                  <a:off x="5551289" y="3071527"/>
                  <a:ext cx="269140" cy="269628"/>
                </a:xfrm>
                <a:custGeom>
                  <a:avLst/>
                  <a:gdLst/>
                  <a:ahLst/>
                  <a:cxnLst/>
                  <a:rect l="l" t="t" r="r" b="b"/>
                  <a:pathLst>
                    <a:path w="16537" h="16567" extrusionOk="0">
                      <a:moveTo>
                        <a:pt x="8268" y="1"/>
                      </a:moveTo>
                      <a:cubicBezTo>
                        <a:pt x="3709" y="1"/>
                        <a:pt x="1" y="3709"/>
                        <a:pt x="1" y="8299"/>
                      </a:cubicBezTo>
                      <a:cubicBezTo>
                        <a:pt x="1" y="12858"/>
                        <a:pt x="3709" y="16566"/>
                        <a:pt x="8268" y="16566"/>
                      </a:cubicBezTo>
                      <a:cubicBezTo>
                        <a:pt x="12828" y="16566"/>
                        <a:pt x="16536" y="12858"/>
                        <a:pt x="16536" y="8299"/>
                      </a:cubicBezTo>
                      <a:cubicBezTo>
                        <a:pt x="16536" y="3709"/>
                        <a:pt x="12828" y="1"/>
                        <a:pt x="8268" y="1"/>
                      </a:cubicBezTo>
                      <a:close/>
                    </a:path>
                  </a:pathLst>
                </a:custGeom>
                <a:solidFill>
                  <a:schemeClr val="accent3"/>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6"/>
                <p:cNvSpPr/>
                <p:nvPr/>
              </p:nvSpPr>
              <p:spPr>
                <a:xfrm>
                  <a:off x="5641322" y="3137815"/>
                  <a:ext cx="118254" cy="136547"/>
                </a:xfrm>
                <a:custGeom>
                  <a:avLst/>
                  <a:gdLst/>
                  <a:ahLst/>
                  <a:cxnLst/>
                  <a:rect l="l" t="t" r="r" b="b"/>
                  <a:pathLst>
                    <a:path w="7266" h="8390" extrusionOk="0">
                      <a:moveTo>
                        <a:pt x="1" y="1"/>
                      </a:moveTo>
                      <a:lnTo>
                        <a:pt x="1" y="8390"/>
                      </a:lnTo>
                      <a:lnTo>
                        <a:pt x="7265" y="4226"/>
                      </a:lnTo>
                      <a:lnTo>
                        <a:pt x="1" y="1"/>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6"/>
                <p:cNvSpPr/>
                <p:nvPr/>
              </p:nvSpPr>
              <p:spPr>
                <a:xfrm>
                  <a:off x="5297513" y="3389606"/>
                  <a:ext cx="777180" cy="20799"/>
                </a:xfrm>
                <a:custGeom>
                  <a:avLst/>
                  <a:gdLst/>
                  <a:ahLst/>
                  <a:cxnLst/>
                  <a:rect l="l" t="t" r="r" b="b"/>
                  <a:pathLst>
                    <a:path w="47753" h="1278" extrusionOk="0">
                      <a:moveTo>
                        <a:pt x="639" y="1"/>
                      </a:moveTo>
                      <a:cubicBezTo>
                        <a:pt x="274" y="1"/>
                        <a:pt x="1" y="305"/>
                        <a:pt x="1" y="639"/>
                      </a:cubicBezTo>
                      <a:cubicBezTo>
                        <a:pt x="1" y="1004"/>
                        <a:pt x="305" y="1278"/>
                        <a:pt x="639" y="1278"/>
                      </a:cubicBezTo>
                      <a:lnTo>
                        <a:pt x="47084" y="1278"/>
                      </a:lnTo>
                      <a:cubicBezTo>
                        <a:pt x="47449" y="1278"/>
                        <a:pt x="47722" y="974"/>
                        <a:pt x="47753" y="639"/>
                      </a:cubicBezTo>
                      <a:cubicBezTo>
                        <a:pt x="47753" y="244"/>
                        <a:pt x="47449" y="1"/>
                        <a:pt x="47114" y="1"/>
                      </a:cubicBezTo>
                      <a:close/>
                    </a:path>
                  </a:pathLst>
                </a:custGeom>
                <a:solidFill>
                  <a:schemeClr val="accent3"/>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6"/>
                <p:cNvSpPr/>
                <p:nvPr/>
              </p:nvSpPr>
              <p:spPr>
                <a:xfrm>
                  <a:off x="5407841" y="3360424"/>
                  <a:ext cx="79162" cy="79162"/>
                </a:xfrm>
                <a:custGeom>
                  <a:avLst/>
                  <a:gdLst/>
                  <a:ahLst/>
                  <a:cxnLst/>
                  <a:rect l="l" t="t" r="r" b="b"/>
                  <a:pathLst>
                    <a:path w="4864" h="4864" extrusionOk="0">
                      <a:moveTo>
                        <a:pt x="2432" y="1"/>
                      </a:moveTo>
                      <a:cubicBezTo>
                        <a:pt x="1094" y="1"/>
                        <a:pt x="0" y="1064"/>
                        <a:pt x="0" y="2432"/>
                      </a:cubicBezTo>
                      <a:cubicBezTo>
                        <a:pt x="0" y="3770"/>
                        <a:pt x="1064" y="4864"/>
                        <a:pt x="2432" y="4864"/>
                      </a:cubicBezTo>
                      <a:cubicBezTo>
                        <a:pt x="3739" y="4864"/>
                        <a:pt x="4863" y="3800"/>
                        <a:pt x="4863" y="2432"/>
                      </a:cubicBezTo>
                      <a:cubicBezTo>
                        <a:pt x="4863" y="1064"/>
                        <a:pt x="3739" y="1"/>
                        <a:pt x="2432" y="1"/>
                      </a:cubicBezTo>
                      <a:close/>
                    </a:path>
                  </a:pathLst>
                </a:custGeom>
                <a:solidFill>
                  <a:srgbClr val="8BD4F0"/>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6"/>
                <p:cNvSpPr/>
                <p:nvPr/>
              </p:nvSpPr>
              <p:spPr>
                <a:xfrm>
                  <a:off x="5431586" y="3385162"/>
                  <a:ext cx="29686" cy="29702"/>
                </a:xfrm>
                <a:custGeom>
                  <a:avLst/>
                  <a:gdLst/>
                  <a:ahLst/>
                  <a:cxnLst/>
                  <a:rect l="l" t="t" r="r" b="b"/>
                  <a:pathLst>
                    <a:path w="1824" h="1825" extrusionOk="0">
                      <a:moveTo>
                        <a:pt x="912" y="0"/>
                      </a:moveTo>
                      <a:cubicBezTo>
                        <a:pt x="426" y="0"/>
                        <a:pt x="0" y="426"/>
                        <a:pt x="0" y="912"/>
                      </a:cubicBezTo>
                      <a:cubicBezTo>
                        <a:pt x="0" y="1399"/>
                        <a:pt x="426" y="1824"/>
                        <a:pt x="912" y="1824"/>
                      </a:cubicBezTo>
                      <a:cubicBezTo>
                        <a:pt x="1429" y="1824"/>
                        <a:pt x="1824" y="1399"/>
                        <a:pt x="1824" y="912"/>
                      </a:cubicBezTo>
                      <a:cubicBezTo>
                        <a:pt x="1824" y="426"/>
                        <a:pt x="1459" y="0"/>
                        <a:pt x="912"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6"/>
                <p:cNvSpPr/>
                <p:nvPr/>
              </p:nvSpPr>
              <p:spPr>
                <a:xfrm>
                  <a:off x="6014817" y="2234390"/>
                  <a:ext cx="42559" cy="37628"/>
                </a:xfrm>
                <a:custGeom>
                  <a:avLst/>
                  <a:gdLst/>
                  <a:ahLst/>
                  <a:cxnLst/>
                  <a:rect l="l" t="t" r="r" b="b"/>
                  <a:pathLst>
                    <a:path w="2615" h="2312" extrusionOk="0">
                      <a:moveTo>
                        <a:pt x="1293" y="0"/>
                      </a:moveTo>
                      <a:cubicBezTo>
                        <a:pt x="1048" y="0"/>
                        <a:pt x="806" y="73"/>
                        <a:pt x="609" y="221"/>
                      </a:cubicBezTo>
                      <a:cubicBezTo>
                        <a:pt x="122" y="616"/>
                        <a:pt x="1" y="1315"/>
                        <a:pt x="396" y="1862"/>
                      </a:cubicBezTo>
                      <a:cubicBezTo>
                        <a:pt x="612" y="2151"/>
                        <a:pt x="957" y="2311"/>
                        <a:pt x="1310" y="2311"/>
                      </a:cubicBezTo>
                      <a:cubicBezTo>
                        <a:pt x="1551" y="2311"/>
                        <a:pt x="1797" y="2236"/>
                        <a:pt x="2007" y="2075"/>
                      </a:cubicBezTo>
                      <a:cubicBezTo>
                        <a:pt x="2523" y="1710"/>
                        <a:pt x="2615" y="981"/>
                        <a:pt x="2250" y="464"/>
                      </a:cubicBezTo>
                      <a:cubicBezTo>
                        <a:pt x="2015" y="157"/>
                        <a:pt x="1651" y="0"/>
                        <a:pt x="1293"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6"/>
                <p:cNvSpPr/>
                <p:nvPr/>
              </p:nvSpPr>
              <p:spPr>
                <a:xfrm>
                  <a:off x="6023720" y="2242641"/>
                  <a:ext cx="24754" cy="21646"/>
                </a:xfrm>
                <a:custGeom>
                  <a:avLst/>
                  <a:gdLst/>
                  <a:ahLst/>
                  <a:cxnLst/>
                  <a:rect l="l" t="t" r="r" b="b"/>
                  <a:pathLst>
                    <a:path w="1521" h="1330" extrusionOk="0">
                      <a:moveTo>
                        <a:pt x="748" y="0"/>
                      </a:moveTo>
                      <a:cubicBezTo>
                        <a:pt x="617" y="0"/>
                        <a:pt x="485" y="44"/>
                        <a:pt x="366" y="140"/>
                      </a:cubicBezTo>
                      <a:cubicBezTo>
                        <a:pt x="62" y="352"/>
                        <a:pt x="1" y="747"/>
                        <a:pt x="214" y="1051"/>
                      </a:cubicBezTo>
                      <a:cubicBezTo>
                        <a:pt x="360" y="1234"/>
                        <a:pt x="551" y="1329"/>
                        <a:pt x="745" y="1329"/>
                      </a:cubicBezTo>
                      <a:cubicBezTo>
                        <a:pt x="874" y="1329"/>
                        <a:pt x="1005" y="1288"/>
                        <a:pt x="1125" y="1203"/>
                      </a:cubicBezTo>
                      <a:cubicBezTo>
                        <a:pt x="1429" y="960"/>
                        <a:pt x="1521" y="595"/>
                        <a:pt x="1277" y="292"/>
                      </a:cubicBezTo>
                      <a:cubicBezTo>
                        <a:pt x="1148" y="107"/>
                        <a:pt x="951" y="0"/>
                        <a:pt x="748" y="0"/>
                      </a:cubicBezTo>
                      <a:close/>
                    </a:path>
                  </a:pathLst>
                </a:custGeom>
                <a:solidFill>
                  <a:schemeClr val="lt2"/>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6"/>
                <p:cNvSpPr/>
                <p:nvPr/>
              </p:nvSpPr>
              <p:spPr>
                <a:xfrm>
                  <a:off x="6041036" y="2262366"/>
                  <a:ext cx="26235" cy="30662"/>
                </a:xfrm>
                <a:custGeom>
                  <a:avLst/>
                  <a:gdLst/>
                  <a:ahLst/>
                  <a:cxnLst/>
                  <a:rect l="l" t="t" r="r" b="b"/>
                  <a:pathLst>
                    <a:path w="1612" h="1884" extrusionOk="0">
                      <a:moveTo>
                        <a:pt x="369" y="1"/>
                      </a:moveTo>
                      <a:cubicBezTo>
                        <a:pt x="313" y="1"/>
                        <a:pt x="259" y="18"/>
                        <a:pt x="213" y="52"/>
                      </a:cubicBezTo>
                      <a:lnTo>
                        <a:pt x="183" y="113"/>
                      </a:lnTo>
                      <a:cubicBezTo>
                        <a:pt x="31" y="204"/>
                        <a:pt x="1" y="417"/>
                        <a:pt x="92" y="508"/>
                      </a:cubicBezTo>
                      <a:lnTo>
                        <a:pt x="1004" y="1785"/>
                      </a:lnTo>
                      <a:cubicBezTo>
                        <a:pt x="1077" y="1839"/>
                        <a:pt x="1171" y="1883"/>
                        <a:pt x="1268" y="1883"/>
                      </a:cubicBezTo>
                      <a:cubicBezTo>
                        <a:pt x="1333" y="1883"/>
                        <a:pt x="1399" y="1864"/>
                        <a:pt x="1460" y="1815"/>
                      </a:cubicBezTo>
                      <a:cubicBezTo>
                        <a:pt x="1612" y="1724"/>
                        <a:pt x="1612" y="1542"/>
                        <a:pt x="1551" y="1390"/>
                      </a:cubicBezTo>
                      <a:lnTo>
                        <a:pt x="639" y="143"/>
                      </a:lnTo>
                      <a:cubicBezTo>
                        <a:pt x="563" y="48"/>
                        <a:pt x="463" y="1"/>
                        <a:pt x="369"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6"/>
                <p:cNvSpPr/>
                <p:nvPr/>
              </p:nvSpPr>
              <p:spPr>
                <a:xfrm>
                  <a:off x="6113265" y="2242430"/>
                  <a:ext cx="69771" cy="8430"/>
                </a:xfrm>
                <a:custGeom>
                  <a:avLst/>
                  <a:gdLst/>
                  <a:ahLst/>
                  <a:cxnLst/>
                  <a:rect l="l" t="t" r="r" b="b"/>
                  <a:pathLst>
                    <a:path w="4287" h="518" extrusionOk="0">
                      <a:moveTo>
                        <a:pt x="274" y="1"/>
                      </a:moveTo>
                      <a:cubicBezTo>
                        <a:pt x="122" y="1"/>
                        <a:pt x="0" y="122"/>
                        <a:pt x="0" y="274"/>
                      </a:cubicBezTo>
                      <a:cubicBezTo>
                        <a:pt x="0" y="426"/>
                        <a:pt x="122" y="517"/>
                        <a:pt x="274" y="517"/>
                      </a:cubicBezTo>
                      <a:lnTo>
                        <a:pt x="4013" y="517"/>
                      </a:lnTo>
                      <a:cubicBezTo>
                        <a:pt x="4165" y="517"/>
                        <a:pt x="4286" y="426"/>
                        <a:pt x="4286" y="274"/>
                      </a:cubicBezTo>
                      <a:cubicBezTo>
                        <a:pt x="4286" y="122"/>
                        <a:pt x="4165" y="1"/>
                        <a:pt x="4013"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6"/>
                <p:cNvSpPr/>
                <p:nvPr/>
              </p:nvSpPr>
              <p:spPr>
                <a:xfrm>
                  <a:off x="6113265" y="2259258"/>
                  <a:ext cx="69771" cy="8414"/>
                </a:xfrm>
                <a:custGeom>
                  <a:avLst/>
                  <a:gdLst/>
                  <a:ahLst/>
                  <a:cxnLst/>
                  <a:rect l="l" t="t" r="r" b="b"/>
                  <a:pathLst>
                    <a:path w="4287" h="517" extrusionOk="0">
                      <a:moveTo>
                        <a:pt x="274" y="0"/>
                      </a:moveTo>
                      <a:cubicBezTo>
                        <a:pt x="122" y="0"/>
                        <a:pt x="0" y="91"/>
                        <a:pt x="0" y="243"/>
                      </a:cubicBezTo>
                      <a:cubicBezTo>
                        <a:pt x="0" y="395"/>
                        <a:pt x="122" y="517"/>
                        <a:pt x="274" y="517"/>
                      </a:cubicBezTo>
                      <a:lnTo>
                        <a:pt x="4013" y="517"/>
                      </a:lnTo>
                      <a:cubicBezTo>
                        <a:pt x="4165" y="517"/>
                        <a:pt x="4286" y="395"/>
                        <a:pt x="4286" y="243"/>
                      </a:cubicBezTo>
                      <a:cubicBezTo>
                        <a:pt x="4286" y="91"/>
                        <a:pt x="4165" y="0"/>
                        <a:pt x="4013"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6"/>
                <p:cNvSpPr/>
                <p:nvPr/>
              </p:nvSpPr>
              <p:spPr>
                <a:xfrm>
                  <a:off x="6113265" y="2276558"/>
                  <a:ext cx="69771" cy="8430"/>
                </a:xfrm>
                <a:custGeom>
                  <a:avLst/>
                  <a:gdLst/>
                  <a:ahLst/>
                  <a:cxnLst/>
                  <a:rect l="l" t="t" r="r" b="b"/>
                  <a:pathLst>
                    <a:path w="4287" h="518" extrusionOk="0">
                      <a:moveTo>
                        <a:pt x="274" y="1"/>
                      </a:moveTo>
                      <a:cubicBezTo>
                        <a:pt x="122" y="1"/>
                        <a:pt x="0" y="92"/>
                        <a:pt x="0" y="244"/>
                      </a:cubicBezTo>
                      <a:cubicBezTo>
                        <a:pt x="0" y="396"/>
                        <a:pt x="122" y="518"/>
                        <a:pt x="274" y="518"/>
                      </a:cubicBezTo>
                      <a:lnTo>
                        <a:pt x="4013" y="518"/>
                      </a:lnTo>
                      <a:cubicBezTo>
                        <a:pt x="4165" y="518"/>
                        <a:pt x="4286" y="396"/>
                        <a:pt x="4286" y="244"/>
                      </a:cubicBezTo>
                      <a:cubicBezTo>
                        <a:pt x="4286" y="92"/>
                        <a:pt x="4165" y="1"/>
                        <a:pt x="4013"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6"/>
                <p:cNvSpPr/>
                <p:nvPr/>
              </p:nvSpPr>
              <p:spPr>
                <a:xfrm>
                  <a:off x="5188682" y="2226106"/>
                  <a:ext cx="798451" cy="74214"/>
                </a:xfrm>
                <a:custGeom>
                  <a:avLst/>
                  <a:gdLst/>
                  <a:ahLst/>
                  <a:cxnLst/>
                  <a:rect l="l" t="t" r="r" b="b"/>
                  <a:pathLst>
                    <a:path w="49060" h="4560" extrusionOk="0">
                      <a:moveTo>
                        <a:pt x="2280" y="1"/>
                      </a:moveTo>
                      <a:cubicBezTo>
                        <a:pt x="1034" y="1"/>
                        <a:pt x="1" y="1034"/>
                        <a:pt x="1" y="2280"/>
                      </a:cubicBezTo>
                      <a:cubicBezTo>
                        <a:pt x="1" y="3557"/>
                        <a:pt x="1034" y="4560"/>
                        <a:pt x="2280" y="4560"/>
                      </a:cubicBezTo>
                      <a:lnTo>
                        <a:pt x="46780" y="4560"/>
                      </a:lnTo>
                      <a:cubicBezTo>
                        <a:pt x="48026" y="4560"/>
                        <a:pt x="49059" y="3587"/>
                        <a:pt x="49059" y="2280"/>
                      </a:cubicBezTo>
                      <a:cubicBezTo>
                        <a:pt x="49059" y="1034"/>
                        <a:pt x="48026" y="1"/>
                        <a:pt x="46780"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6"/>
                <p:cNvSpPr/>
                <p:nvPr/>
              </p:nvSpPr>
              <p:spPr>
                <a:xfrm>
                  <a:off x="5273768" y="2418541"/>
                  <a:ext cx="284959" cy="284454"/>
                </a:xfrm>
                <a:custGeom>
                  <a:avLst/>
                  <a:gdLst/>
                  <a:ahLst/>
                  <a:cxnLst/>
                  <a:rect l="l" t="t" r="r" b="b"/>
                  <a:pathLst>
                    <a:path w="17509" h="17478" extrusionOk="0">
                      <a:moveTo>
                        <a:pt x="8755" y="0"/>
                      </a:moveTo>
                      <a:cubicBezTo>
                        <a:pt x="3922" y="0"/>
                        <a:pt x="1" y="3921"/>
                        <a:pt x="1" y="8754"/>
                      </a:cubicBezTo>
                      <a:cubicBezTo>
                        <a:pt x="1" y="13557"/>
                        <a:pt x="3922" y="17478"/>
                        <a:pt x="8755" y="17478"/>
                      </a:cubicBezTo>
                      <a:cubicBezTo>
                        <a:pt x="13588" y="17478"/>
                        <a:pt x="17509" y="13557"/>
                        <a:pt x="17509" y="8754"/>
                      </a:cubicBezTo>
                      <a:cubicBezTo>
                        <a:pt x="17509" y="3921"/>
                        <a:pt x="13588" y="0"/>
                        <a:pt x="8755" y="0"/>
                      </a:cubicBezTo>
                      <a:close/>
                    </a:path>
                  </a:pathLst>
                </a:custGeom>
                <a:solidFill>
                  <a:schemeClr val="accen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6"/>
                <p:cNvSpPr/>
                <p:nvPr/>
              </p:nvSpPr>
              <p:spPr>
                <a:xfrm>
                  <a:off x="5379148" y="2480875"/>
                  <a:ext cx="74214" cy="74214"/>
                </a:xfrm>
                <a:custGeom>
                  <a:avLst/>
                  <a:gdLst/>
                  <a:ahLst/>
                  <a:cxnLst/>
                  <a:rect l="l" t="t" r="r" b="b"/>
                  <a:pathLst>
                    <a:path w="4560" h="4560" extrusionOk="0">
                      <a:moveTo>
                        <a:pt x="2280" y="0"/>
                      </a:moveTo>
                      <a:cubicBezTo>
                        <a:pt x="1034" y="0"/>
                        <a:pt x="0" y="1034"/>
                        <a:pt x="0" y="2280"/>
                      </a:cubicBezTo>
                      <a:cubicBezTo>
                        <a:pt x="0" y="3557"/>
                        <a:pt x="1034" y="4560"/>
                        <a:pt x="2280" y="4560"/>
                      </a:cubicBezTo>
                      <a:cubicBezTo>
                        <a:pt x="3526" y="4560"/>
                        <a:pt x="4560" y="3557"/>
                        <a:pt x="4560" y="2280"/>
                      </a:cubicBezTo>
                      <a:cubicBezTo>
                        <a:pt x="4560" y="1034"/>
                        <a:pt x="3526" y="0"/>
                        <a:pt x="2280"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6"/>
                <p:cNvSpPr/>
                <p:nvPr/>
              </p:nvSpPr>
              <p:spPr>
                <a:xfrm>
                  <a:off x="5334132" y="2564968"/>
                  <a:ext cx="163255" cy="75695"/>
                </a:xfrm>
                <a:custGeom>
                  <a:avLst/>
                  <a:gdLst/>
                  <a:ahLst/>
                  <a:cxnLst/>
                  <a:rect l="l" t="t" r="r" b="b"/>
                  <a:pathLst>
                    <a:path w="10031" h="4651" extrusionOk="0">
                      <a:moveTo>
                        <a:pt x="5015" y="0"/>
                      </a:moveTo>
                      <a:cubicBezTo>
                        <a:pt x="2341" y="0"/>
                        <a:pt x="213" y="2067"/>
                        <a:pt x="0" y="4651"/>
                      </a:cubicBezTo>
                      <a:lnTo>
                        <a:pt x="10031" y="4651"/>
                      </a:lnTo>
                      <a:cubicBezTo>
                        <a:pt x="9848" y="2067"/>
                        <a:pt x="7660" y="0"/>
                        <a:pt x="5015"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6"/>
                <p:cNvSpPr/>
                <p:nvPr/>
              </p:nvSpPr>
              <p:spPr>
                <a:xfrm>
                  <a:off x="5215405" y="2781637"/>
                  <a:ext cx="445235" cy="146442"/>
                </a:xfrm>
                <a:custGeom>
                  <a:avLst/>
                  <a:gdLst/>
                  <a:ahLst/>
                  <a:cxnLst/>
                  <a:rect l="l" t="t" r="r" b="b"/>
                  <a:pathLst>
                    <a:path w="27357" h="8998" extrusionOk="0">
                      <a:moveTo>
                        <a:pt x="0" y="1"/>
                      </a:moveTo>
                      <a:lnTo>
                        <a:pt x="0" y="8998"/>
                      </a:lnTo>
                      <a:lnTo>
                        <a:pt x="27356" y="8998"/>
                      </a:lnTo>
                      <a:lnTo>
                        <a:pt x="27356" y="1"/>
                      </a:lnTo>
                      <a:close/>
                    </a:path>
                  </a:pathLst>
                </a:custGeom>
                <a:gradFill>
                  <a:gsLst>
                    <a:gs pos="0">
                      <a:schemeClr val="lt1"/>
                    </a:gs>
                    <a:gs pos="100000">
                      <a:schemeClr val="lt2"/>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6"/>
                <p:cNvSpPr/>
                <p:nvPr/>
              </p:nvSpPr>
              <p:spPr>
                <a:xfrm>
                  <a:off x="5248541" y="2831601"/>
                  <a:ext cx="378459" cy="16"/>
                </a:xfrm>
                <a:custGeom>
                  <a:avLst/>
                  <a:gdLst/>
                  <a:ahLst/>
                  <a:cxnLst/>
                  <a:rect l="l" t="t" r="r" b="b"/>
                  <a:pathLst>
                    <a:path w="23254" h="1" extrusionOk="0">
                      <a:moveTo>
                        <a:pt x="1" y="1"/>
                      </a:moveTo>
                      <a:lnTo>
                        <a:pt x="23253"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6"/>
                <p:cNvSpPr/>
                <p:nvPr/>
              </p:nvSpPr>
              <p:spPr>
                <a:xfrm>
                  <a:off x="5248541" y="2831601"/>
                  <a:ext cx="378459" cy="16"/>
                </a:xfrm>
                <a:custGeom>
                  <a:avLst/>
                  <a:gdLst/>
                  <a:ahLst/>
                  <a:cxnLst/>
                  <a:rect l="l" t="t" r="r" b="b"/>
                  <a:pathLst>
                    <a:path w="23254" h="1" fill="none" extrusionOk="0">
                      <a:moveTo>
                        <a:pt x="1" y="1"/>
                      </a:moveTo>
                      <a:lnTo>
                        <a:pt x="23253" y="1"/>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6"/>
                <p:cNvSpPr/>
                <p:nvPr/>
              </p:nvSpPr>
              <p:spPr>
                <a:xfrm>
                  <a:off x="5248541" y="2878603"/>
                  <a:ext cx="301787" cy="16"/>
                </a:xfrm>
                <a:custGeom>
                  <a:avLst/>
                  <a:gdLst/>
                  <a:ahLst/>
                  <a:cxnLst/>
                  <a:rect l="l" t="t" r="r" b="b"/>
                  <a:pathLst>
                    <a:path w="18543" h="1" extrusionOk="0">
                      <a:moveTo>
                        <a:pt x="1" y="0"/>
                      </a:moveTo>
                      <a:lnTo>
                        <a:pt x="18542"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6"/>
                <p:cNvSpPr/>
                <p:nvPr/>
              </p:nvSpPr>
              <p:spPr>
                <a:xfrm>
                  <a:off x="5248541" y="2878603"/>
                  <a:ext cx="301787" cy="16"/>
                </a:xfrm>
                <a:custGeom>
                  <a:avLst/>
                  <a:gdLst/>
                  <a:ahLst/>
                  <a:cxnLst/>
                  <a:rect l="l" t="t" r="r" b="b"/>
                  <a:pathLst>
                    <a:path w="18543" h="1" fill="none" extrusionOk="0">
                      <a:moveTo>
                        <a:pt x="1" y="0"/>
                      </a:moveTo>
                      <a:lnTo>
                        <a:pt x="18542"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6"/>
                <p:cNvSpPr/>
                <p:nvPr/>
              </p:nvSpPr>
              <p:spPr>
                <a:xfrm>
                  <a:off x="5711077" y="2438820"/>
                  <a:ext cx="445235" cy="489259"/>
                </a:xfrm>
                <a:custGeom>
                  <a:avLst/>
                  <a:gdLst/>
                  <a:ahLst/>
                  <a:cxnLst/>
                  <a:rect l="l" t="t" r="r" b="b"/>
                  <a:pathLst>
                    <a:path w="27357" h="30062" extrusionOk="0">
                      <a:moveTo>
                        <a:pt x="1" y="1"/>
                      </a:moveTo>
                      <a:lnTo>
                        <a:pt x="1" y="30062"/>
                      </a:lnTo>
                      <a:lnTo>
                        <a:pt x="27357" y="30062"/>
                      </a:lnTo>
                      <a:lnTo>
                        <a:pt x="27357" y="1"/>
                      </a:lnTo>
                      <a:close/>
                    </a:path>
                  </a:pathLst>
                </a:custGeom>
                <a:gradFill>
                  <a:gsLst>
                    <a:gs pos="0">
                      <a:schemeClr val="lt1"/>
                    </a:gs>
                    <a:gs pos="100000">
                      <a:schemeClr val="lt2"/>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6"/>
                <p:cNvSpPr/>
                <p:nvPr/>
              </p:nvSpPr>
              <p:spPr>
                <a:xfrm>
                  <a:off x="5766981" y="2725748"/>
                  <a:ext cx="346299" cy="16"/>
                </a:xfrm>
                <a:custGeom>
                  <a:avLst/>
                  <a:gdLst/>
                  <a:ahLst/>
                  <a:cxnLst/>
                  <a:rect l="l" t="t" r="r" b="b"/>
                  <a:pathLst>
                    <a:path w="21278" h="1" extrusionOk="0">
                      <a:moveTo>
                        <a:pt x="0" y="0"/>
                      </a:moveTo>
                      <a:lnTo>
                        <a:pt x="21277"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6"/>
                <p:cNvSpPr/>
                <p:nvPr/>
              </p:nvSpPr>
              <p:spPr>
                <a:xfrm>
                  <a:off x="5766981" y="2725748"/>
                  <a:ext cx="346299" cy="16"/>
                </a:xfrm>
                <a:custGeom>
                  <a:avLst/>
                  <a:gdLst/>
                  <a:ahLst/>
                  <a:cxnLst/>
                  <a:rect l="l" t="t" r="r" b="b"/>
                  <a:pathLst>
                    <a:path w="21278" h="1" fill="none" extrusionOk="0">
                      <a:moveTo>
                        <a:pt x="0" y="0"/>
                      </a:moveTo>
                      <a:lnTo>
                        <a:pt x="21277"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6"/>
                <p:cNvSpPr/>
                <p:nvPr/>
              </p:nvSpPr>
              <p:spPr>
                <a:xfrm>
                  <a:off x="5766981" y="2670836"/>
                  <a:ext cx="346299" cy="16"/>
                </a:xfrm>
                <a:custGeom>
                  <a:avLst/>
                  <a:gdLst/>
                  <a:ahLst/>
                  <a:cxnLst/>
                  <a:rect l="l" t="t" r="r" b="b"/>
                  <a:pathLst>
                    <a:path w="21278" h="1" extrusionOk="0">
                      <a:moveTo>
                        <a:pt x="0" y="0"/>
                      </a:moveTo>
                      <a:lnTo>
                        <a:pt x="21277"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6"/>
                <p:cNvSpPr/>
                <p:nvPr/>
              </p:nvSpPr>
              <p:spPr>
                <a:xfrm>
                  <a:off x="5766981" y="2670836"/>
                  <a:ext cx="346299" cy="16"/>
                </a:xfrm>
                <a:custGeom>
                  <a:avLst/>
                  <a:gdLst/>
                  <a:ahLst/>
                  <a:cxnLst/>
                  <a:rect l="l" t="t" r="r" b="b"/>
                  <a:pathLst>
                    <a:path w="21278" h="1" fill="none" extrusionOk="0">
                      <a:moveTo>
                        <a:pt x="0" y="0"/>
                      </a:moveTo>
                      <a:lnTo>
                        <a:pt x="21277"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6"/>
                <p:cNvSpPr/>
                <p:nvPr/>
              </p:nvSpPr>
              <p:spPr>
                <a:xfrm>
                  <a:off x="5766981" y="2615925"/>
                  <a:ext cx="346299" cy="16"/>
                </a:xfrm>
                <a:custGeom>
                  <a:avLst/>
                  <a:gdLst/>
                  <a:ahLst/>
                  <a:cxnLst/>
                  <a:rect l="l" t="t" r="r" b="b"/>
                  <a:pathLst>
                    <a:path w="21278" h="1" extrusionOk="0">
                      <a:moveTo>
                        <a:pt x="0" y="0"/>
                      </a:moveTo>
                      <a:lnTo>
                        <a:pt x="21277"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6"/>
                <p:cNvSpPr/>
                <p:nvPr/>
              </p:nvSpPr>
              <p:spPr>
                <a:xfrm>
                  <a:off x="5766981" y="2615925"/>
                  <a:ext cx="346299" cy="16"/>
                </a:xfrm>
                <a:custGeom>
                  <a:avLst/>
                  <a:gdLst/>
                  <a:ahLst/>
                  <a:cxnLst/>
                  <a:rect l="l" t="t" r="r" b="b"/>
                  <a:pathLst>
                    <a:path w="21278" h="1" fill="none" extrusionOk="0">
                      <a:moveTo>
                        <a:pt x="0" y="0"/>
                      </a:moveTo>
                      <a:lnTo>
                        <a:pt x="21277"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6"/>
                <p:cNvSpPr/>
                <p:nvPr/>
              </p:nvSpPr>
              <p:spPr>
                <a:xfrm>
                  <a:off x="5766981" y="2561013"/>
                  <a:ext cx="346299" cy="16"/>
                </a:xfrm>
                <a:custGeom>
                  <a:avLst/>
                  <a:gdLst/>
                  <a:ahLst/>
                  <a:cxnLst/>
                  <a:rect l="l" t="t" r="r" b="b"/>
                  <a:pathLst>
                    <a:path w="21278" h="1" extrusionOk="0">
                      <a:moveTo>
                        <a:pt x="0" y="0"/>
                      </a:moveTo>
                      <a:lnTo>
                        <a:pt x="21277"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6"/>
                <p:cNvSpPr/>
                <p:nvPr/>
              </p:nvSpPr>
              <p:spPr>
                <a:xfrm>
                  <a:off x="5766981" y="2561013"/>
                  <a:ext cx="346299" cy="16"/>
                </a:xfrm>
                <a:custGeom>
                  <a:avLst/>
                  <a:gdLst/>
                  <a:ahLst/>
                  <a:cxnLst/>
                  <a:rect l="l" t="t" r="r" b="b"/>
                  <a:pathLst>
                    <a:path w="21278" h="1" fill="none" extrusionOk="0">
                      <a:moveTo>
                        <a:pt x="0" y="0"/>
                      </a:moveTo>
                      <a:lnTo>
                        <a:pt x="21277"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6"/>
                <p:cNvSpPr/>
                <p:nvPr/>
              </p:nvSpPr>
              <p:spPr>
                <a:xfrm>
                  <a:off x="5766981" y="2498191"/>
                  <a:ext cx="197399" cy="16"/>
                </a:xfrm>
                <a:custGeom>
                  <a:avLst/>
                  <a:gdLst/>
                  <a:ahLst/>
                  <a:cxnLst/>
                  <a:rect l="l" t="t" r="r" b="b"/>
                  <a:pathLst>
                    <a:path w="12129" h="1" extrusionOk="0">
                      <a:moveTo>
                        <a:pt x="0" y="0"/>
                      </a:moveTo>
                      <a:lnTo>
                        <a:pt x="12128"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6"/>
                <p:cNvSpPr/>
                <p:nvPr/>
              </p:nvSpPr>
              <p:spPr>
                <a:xfrm>
                  <a:off x="5766981" y="2498191"/>
                  <a:ext cx="197399" cy="16"/>
                </a:xfrm>
                <a:custGeom>
                  <a:avLst/>
                  <a:gdLst/>
                  <a:ahLst/>
                  <a:cxnLst/>
                  <a:rect l="l" t="t" r="r" b="b"/>
                  <a:pathLst>
                    <a:path w="12129" h="1" fill="none" extrusionOk="0">
                      <a:moveTo>
                        <a:pt x="0" y="0"/>
                      </a:moveTo>
                      <a:lnTo>
                        <a:pt x="12128"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6"/>
                <p:cNvSpPr/>
                <p:nvPr/>
              </p:nvSpPr>
              <p:spPr>
                <a:xfrm>
                  <a:off x="5766981" y="2780644"/>
                  <a:ext cx="276057" cy="16"/>
                </a:xfrm>
                <a:custGeom>
                  <a:avLst/>
                  <a:gdLst/>
                  <a:ahLst/>
                  <a:cxnLst/>
                  <a:rect l="l" t="t" r="r" b="b"/>
                  <a:pathLst>
                    <a:path w="16962" h="1" extrusionOk="0">
                      <a:moveTo>
                        <a:pt x="0" y="1"/>
                      </a:moveTo>
                      <a:lnTo>
                        <a:pt x="16961"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6"/>
                <p:cNvSpPr/>
                <p:nvPr/>
              </p:nvSpPr>
              <p:spPr>
                <a:xfrm>
                  <a:off x="5766981" y="2780644"/>
                  <a:ext cx="276057" cy="16"/>
                </a:xfrm>
                <a:custGeom>
                  <a:avLst/>
                  <a:gdLst/>
                  <a:ahLst/>
                  <a:cxnLst/>
                  <a:rect l="l" t="t" r="r" b="b"/>
                  <a:pathLst>
                    <a:path w="16962" h="1" fill="none" extrusionOk="0">
                      <a:moveTo>
                        <a:pt x="0" y="1"/>
                      </a:moveTo>
                      <a:lnTo>
                        <a:pt x="16961" y="1"/>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6"/>
                <p:cNvSpPr/>
                <p:nvPr/>
              </p:nvSpPr>
              <p:spPr>
                <a:xfrm>
                  <a:off x="5754612" y="2836060"/>
                  <a:ext cx="171180" cy="38100"/>
                </a:xfrm>
                <a:custGeom>
                  <a:avLst/>
                  <a:gdLst/>
                  <a:ahLst/>
                  <a:cxnLst/>
                  <a:rect l="l" t="t" r="r" b="b"/>
                  <a:pathLst>
                    <a:path w="10518" h="2341" extrusionOk="0">
                      <a:moveTo>
                        <a:pt x="1186" y="0"/>
                      </a:moveTo>
                      <a:cubicBezTo>
                        <a:pt x="517" y="0"/>
                        <a:pt x="0" y="517"/>
                        <a:pt x="0" y="1186"/>
                      </a:cubicBezTo>
                      <a:cubicBezTo>
                        <a:pt x="0" y="1824"/>
                        <a:pt x="517" y="2341"/>
                        <a:pt x="1186" y="2341"/>
                      </a:cubicBezTo>
                      <a:lnTo>
                        <a:pt x="9332" y="2341"/>
                      </a:lnTo>
                      <a:cubicBezTo>
                        <a:pt x="10001" y="2341"/>
                        <a:pt x="10517" y="1824"/>
                        <a:pt x="10517" y="1186"/>
                      </a:cubicBezTo>
                      <a:cubicBezTo>
                        <a:pt x="10517" y="517"/>
                        <a:pt x="10001" y="0"/>
                        <a:pt x="933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6"/>
                <p:cNvSpPr/>
                <p:nvPr/>
              </p:nvSpPr>
              <p:spPr>
                <a:xfrm>
                  <a:off x="5947536" y="2836060"/>
                  <a:ext cx="171180" cy="38100"/>
                </a:xfrm>
                <a:custGeom>
                  <a:avLst/>
                  <a:gdLst/>
                  <a:ahLst/>
                  <a:cxnLst/>
                  <a:rect l="l" t="t" r="r" b="b"/>
                  <a:pathLst>
                    <a:path w="10518" h="2341" extrusionOk="0">
                      <a:moveTo>
                        <a:pt x="1186" y="0"/>
                      </a:moveTo>
                      <a:cubicBezTo>
                        <a:pt x="518" y="0"/>
                        <a:pt x="1" y="517"/>
                        <a:pt x="1" y="1186"/>
                      </a:cubicBezTo>
                      <a:cubicBezTo>
                        <a:pt x="1" y="1824"/>
                        <a:pt x="518" y="2341"/>
                        <a:pt x="1186" y="2341"/>
                      </a:cubicBezTo>
                      <a:lnTo>
                        <a:pt x="9332" y="2341"/>
                      </a:lnTo>
                      <a:cubicBezTo>
                        <a:pt x="10001" y="2341"/>
                        <a:pt x="10518" y="1824"/>
                        <a:pt x="10518" y="1186"/>
                      </a:cubicBezTo>
                      <a:cubicBezTo>
                        <a:pt x="10518" y="517"/>
                        <a:pt x="10001" y="0"/>
                        <a:pt x="933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6"/>
                <p:cNvSpPr/>
                <p:nvPr/>
              </p:nvSpPr>
              <p:spPr>
                <a:xfrm>
                  <a:off x="5213908" y="3568191"/>
                  <a:ext cx="256266" cy="255778"/>
                </a:xfrm>
                <a:custGeom>
                  <a:avLst/>
                  <a:gdLst/>
                  <a:ahLst/>
                  <a:cxnLst/>
                  <a:rect l="l" t="t" r="r" b="b"/>
                  <a:pathLst>
                    <a:path w="15746" h="15716" extrusionOk="0">
                      <a:moveTo>
                        <a:pt x="1" y="1"/>
                      </a:moveTo>
                      <a:lnTo>
                        <a:pt x="1" y="15715"/>
                      </a:lnTo>
                      <a:lnTo>
                        <a:pt x="15746" y="15715"/>
                      </a:lnTo>
                      <a:lnTo>
                        <a:pt x="15746" y="1"/>
                      </a:lnTo>
                      <a:close/>
                    </a:path>
                  </a:pathLst>
                </a:custGeom>
                <a:gradFill>
                  <a:gsLst>
                    <a:gs pos="0">
                      <a:schemeClr val="lt1"/>
                    </a:gs>
                    <a:gs pos="100000">
                      <a:schemeClr val="lt2"/>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6"/>
                <p:cNvSpPr/>
                <p:nvPr/>
              </p:nvSpPr>
              <p:spPr>
                <a:xfrm>
                  <a:off x="5239151" y="3598365"/>
                  <a:ext cx="58378" cy="57906"/>
                </a:xfrm>
                <a:custGeom>
                  <a:avLst/>
                  <a:gdLst/>
                  <a:ahLst/>
                  <a:cxnLst/>
                  <a:rect l="l" t="t" r="r" b="b"/>
                  <a:pathLst>
                    <a:path w="3587" h="3558" extrusionOk="0">
                      <a:moveTo>
                        <a:pt x="0" y="1"/>
                      </a:moveTo>
                      <a:lnTo>
                        <a:pt x="0" y="3557"/>
                      </a:lnTo>
                      <a:lnTo>
                        <a:pt x="3587" y="3557"/>
                      </a:lnTo>
                      <a:lnTo>
                        <a:pt x="3587" y="1"/>
                      </a:lnTo>
                      <a:close/>
                    </a:path>
                  </a:pathLst>
                </a:custGeom>
                <a:solidFill>
                  <a:srgbClr val="8BD4F0"/>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6"/>
                <p:cNvSpPr/>
                <p:nvPr/>
              </p:nvSpPr>
              <p:spPr>
                <a:xfrm>
                  <a:off x="5235180" y="3781898"/>
                  <a:ext cx="213235" cy="16"/>
                </a:xfrm>
                <a:custGeom>
                  <a:avLst/>
                  <a:gdLst/>
                  <a:ahLst/>
                  <a:cxnLst/>
                  <a:rect l="l" t="t" r="r" b="b"/>
                  <a:pathLst>
                    <a:path w="13102" h="1" extrusionOk="0">
                      <a:moveTo>
                        <a:pt x="1" y="1"/>
                      </a:moveTo>
                      <a:lnTo>
                        <a:pt x="13102"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6"/>
                <p:cNvSpPr/>
                <p:nvPr/>
              </p:nvSpPr>
              <p:spPr>
                <a:xfrm>
                  <a:off x="5235180" y="3781898"/>
                  <a:ext cx="213235" cy="16"/>
                </a:xfrm>
                <a:custGeom>
                  <a:avLst/>
                  <a:gdLst/>
                  <a:ahLst/>
                  <a:cxnLst/>
                  <a:rect l="l" t="t" r="r" b="b"/>
                  <a:pathLst>
                    <a:path w="13102" h="1" fill="none" extrusionOk="0">
                      <a:moveTo>
                        <a:pt x="1" y="1"/>
                      </a:moveTo>
                      <a:lnTo>
                        <a:pt x="13102" y="1"/>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6"/>
                <p:cNvSpPr/>
                <p:nvPr/>
              </p:nvSpPr>
              <p:spPr>
                <a:xfrm>
                  <a:off x="5235180" y="3739355"/>
                  <a:ext cx="213235" cy="16"/>
                </a:xfrm>
                <a:custGeom>
                  <a:avLst/>
                  <a:gdLst/>
                  <a:ahLst/>
                  <a:cxnLst/>
                  <a:rect l="l" t="t" r="r" b="b"/>
                  <a:pathLst>
                    <a:path w="13102" h="1" extrusionOk="0">
                      <a:moveTo>
                        <a:pt x="1" y="1"/>
                      </a:moveTo>
                      <a:lnTo>
                        <a:pt x="13102"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6"/>
                <p:cNvSpPr/>
                <p:nvPr/>
              </p:nvSpPr>
              <p:spPr>
                <a:xfrm>
                  <a:off x="5235180" y="3739355"/>
                  <a:ext cx="213235" cy="16"/>
                </a:xfrm>
                <a:custGeom>
                  <a:avLst/>
                  <a:gdLst/>
                  <a:ahLst/>
                  <a:cxnLst/>
                  <a:rect l="l" t="t" r="r" b="b"/>
                  <a:pathLst>
                    <a:path w="13102" h="1" fill="none" extrusionOk="0">
                      <a:moveTo>
                        <a:pt x="1" y="1"/>
                      </a:moveTo>
                      <a:lnTo>
                        <a:pt x="13102" y="1"/>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6"/>
                <p:cNvSpPr/>
                <p:nvPr/>
              </p:nvSpPr>
              <p:spPr>
                <a:xfrm>
                  <a:off x="5235180" y="3696324"/>
                  <a:ext cx="213235" cy="16"/>
                </a:xfrm>
                <a:custGeom>
                  <a:avLst/>
                  <a:gdLst/>
                  <a:ahLst/>
                  <a:cxnLst/>
                  <a:rect l="l" t="t" r="r" b="b"/>
                  <a:pathLst>
                    <a:path w="13102" h="1" extrusionOk="0">
                      <a:moveTo>
                        <a:pt x="1" y="0"/>
                      </a:moveTo>
                      <a:lnTo>
                        <a:pt x="13102"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6"/>
                <p:cNvSpPr/>
                <p:nvPr/>
              </p:nvSpPr>
              <p:spPr>
                <a:xfrm>
                  <a:off x="5235180" y="3696324"/>
                  <a:ext cx="213235" cy="16"/>
                </a:xfrm>
                <a:custGeom>
                  <a:avLst/>
                  <a:gdLst/>
                  <a:ahLst/>
                  <a:cxnLst/>
                  <a:rect l="l" t="t" r="r" b="b"/>
                  <a:pathLst>
                    <a:path w="13102" h="1" fill="none" extrusionOk="0">
                      <a:moveTo>
                        <a:pt x="1" y="0"/>
                      </a:moveTo>
                      <a:lnTo>
                        <a:pt x="13102"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6"/>
                <p:cNvSpPr/>
                <p:nvPr/>
              </p:nvSpPr>
              <p:spPr>
                <a:xfrm>
                  <a:off x="5327198" y="3647353"/>
                  <a:ext cx="121216" cy="0"/>
                </a:xfrm>
                <a:custGeom>
                  <a:avLst/>
                  <a:gdLst/>
                  <a:ahLst/>
                  <a:cxnLst/>
                  <a:rect l="l" t="t" r="r" b="b"/>
                  <a:pathLst>
                    <a:path w="7448" extrusionOk="0">
                      <a:moveTo>
                        <a:pt x="1" y="0"/>
                      </a:moveTo>
                      <a:lnTo>
                        <a:pt x="7448"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6"/>
                <p:cNvSpPr/>
                <p:nvPr/>
              </p:nvSpPr>
              <p:spPr>
                <a:xfrm>
                  <a:off x="5327198" y="3647353"/>
                  <a:ext cx="121216" cy="0"/>
                </a:xfrm>
                <a:custGeom>
                  <a:avLst/>
                  <a:gdLst/>
                  <a:ahLst/>
                  <a:cxnLst/>
                  <a:rect l="l" t="t" r="r" b="b"/>
                  <a:pathLst>
                    <a:path w="7448" fill="none" extrusionOk="0">
                      <a:moveTo>
                        <a:pt x="1" y="0"/>
                      </a:moveTo>
                      <a:lnTo>
                        <a:pt x="7448"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6"/>
                <p:cNvSpPr/>
                <p:nvPr/>
              </p:nvSpPr>
              <p:spPr>
                <a:xfrm>
                  <a:off x="5557229" y="3568191"/>
                  <a:ext cx="256266" cy="255778"/>
                </a:xfrm>
                <a:custGeom>
                  <a:avLst/>
                  <a:gdLst/>
                  <a:ahLst/>
                  <a:cxnLst/>
                  <a:rect l="l" t="t" r="r" b="b"/>
                  <a:pathLst>
                    <a:path w="15746" h="15716" extrusionOk="0">
                      <a:moveTo>
                        <a:pt x="1" y="1"/>
                      </a:moveTo>
                      <a:lnTo>
                        <a:pt x="1" y="15715"/>
                      </a:lnTo>
                      <a:lnTo>
                        <a:pt x="15746" y="15715"/>
                      </a:lnTo>
                      <a:lnTo>
                        <a:pt x="15746" y="1"/>
                      </a:lnTo>
                      <a:close/>
                    </a:path>
                  </a:pathLst>
                </a:custGeom>
                <a:gradFill>
                  <a:gsLst>
                    <a:gs pos="0">
                      <a:schemeClr val="lt1"/>
                    </a:gs>
                    <a:gs pos="100000">
                      <a:schemeClr val="lt2"/>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6"/>
                <p:cNvSpPr/>
                <p:nvPr/>
              </p:nvSpPr>
              <p:spPr>
                <a:xfrm>
                  <a:off x="5582456" y="3598365"/>
                  <a:ext cx="58395" cy="57906"/>
                </a:xfrm>
                <a:custGeom>
                  <a:avLst/>
                  <a:gdLst/>
                  <a:ahLst/>
                  <a:cxnLst/>
                  <a:rect l="l" t="t" r="r" b="b"/>
                  <a:pathLst>
                    <a:path w="3588" h="3558" extrusionOk="0">
                      <a:moveTo>
                        <a:pt x="1" y="1"/>
                      </a:moveTo>
                      <a:lnTo>
                        <a:pt x="1" y="3557"/>
                      </a:lnTo>
                      <a:lnTo>
                        <a:pt x="3587" y="3557"/>
                      </a:lnTo>
                      <a:lnTo>
                        <a:pt x="3587" y="1"/>
                      </a:lnTo>
                      <a:close/>
                    </a:path>
                  </a:pathLst>
                </a:custGeom>
                <a:solidFill>
                  <a:srgbClr val="8BD4F0"/>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6"/>
                <p:cNvSpPr/>
                <p:nvPr/>
              </p:nvSpPr>
              <p:spPr>
                <a:xfrm>
                  <a:off x="5579005" y="3781898"/>
                  <a:ext cx="212731" cy="16"/>
                </a:xfrm>
                <a:custGeom>
                  <a:avLst/>
                  <a:gdLst/>
                  <a:ahLst/>
                  <a:cxnLst/>
                  <a:rect l="l" t="t" r="r" b="b"/>
                  <a:pathLst>
                    <a:path w="13071" h="1" extrusionOk="0">
                      <a:moveTo>
                        <a:pt x="0" y="1"/>
                      </a:moveTo>
                      <a:lnTo>
                        <a:pt x="13070"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6"/>
                <p:cNvSpPr/>
                <p:nvPr/>
              </p:nvSpPr>
              <p:spPr>
                <a:xfrm>
                  <a:off x="5579005" y="3781898"/>
                  <a:ext cx="212731" cy="16"/>
                </a:xfrm>
                <a:custGeom>
                  <a:avLst/>
                  <a:gdLst/>
                  <a:ahLst/>
                  <a:cxnLst/>
                  <a:rect l="l" t="t" r="r" b="b"/>
                  <a:pathLst>
                    <a:path w="13071" h="1" fill="none" extrusionOk="0">
                      <a:moveTo>
                        <a:pt x="0" y="1"/>
                      </a:moveTo>
                      <a:lnTo>
                        <a:pt x="13070" y="1"/>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6"/>
                <p:cNvSpPr/>
                <p:nvPr/>
              </p:nvSpPr>
              <p:spPr>
                <a:xfrm>
                  <a:off x="5579005" y="3739355"/>
                  <a:ext cx="212731" cy="16"/>
                </a:xfrm>
                <a:custGeom>
                  <a:avLst/>
                  <a:gdLst/>
                  <a:ahLst/>
                  <a:cxnLst/>
                  <a:rect l="l" t="t" r="r" b="b"/>
                  <a:pathLst>
                    <a:path w="13071" h="1" extrusionOk="0">
                      <a:moveTo>
                        <a:pt x="0" y="1"/>
                      </a:moveTo>
                      <a:lnTo>
                        <a:pt x="13070"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6"/>
                <p:cNvSpPr/>
                <p:nvPr/>
              </p:nvSpPr>
              <p:spPr>
                <a:xfrm>
                  <a:off x="5579005" y="3739355"/>
                  <a:ext cx="212731" cy="16"/>
                </a:xfrm>
                <a:custGeom>
                  <a:avLst/>
                  <a:gdLst/>
                  <a:ahLst/>
                  <a:cxnLst/>
                  <a:rect l="l" t="t" r="r" b="b"/>
                  <a:pathLst>
                    <a:path w="13071" h="1" fill="none" extrusionOk="0">
                      <a:moveTo>
                        <a:pt x="0" y="1"/>
                      </a:moveTo>
                      <a:lnTo>
                        <a:pt x="13070" y="1"/>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6"/>
                <p:cNvSpPr/>
                <p:nvPr/>
              </p:nvSpPr>
              <p:spPr>
                <a:xfrm>
                  <a:off x="5579005" y="3696324"/>
                  <a:ext cx="212731" cy="16"/>
                </a:xfrm>
                <a:custGeom>
                  <a:avLst/>
                  <a:gdLst/>
                  <a:ahLst/>
                  <a:cxnLst/>
                  <a:rect l="l" t="t" r="r" b="b"/>
                  <a:pathLst>
                    <a:path w="13071" h="1" extrusionOk="0">
                      <a:moveTo>
                        <a:pt x="0" y="0"/>
                      </a:moveTo>
                      <a:lnTo>
                        <a:pt x="13070"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6"/>
                <p:cNvSpPr/>
                <p:nvPr/>
              </p:nvSpPr>
              <p:spPr>
                <a:xfrm>
                  <a:off x="5579005" y="3696324"/>
                  <a:ext cx="212731" cy="16"/>
                </a:xfrm>
                <a:custGeom>
                  <a:avLst/>
                  <a:gdLst/>
                  <a:ahLst/>
                  <a:cxnLst/>
                  <a:rect l="l" t="t" r="r" b="b"/>
                  <a:pathLst>
                    <a:path w="13071" h="1" fill="none" extrusionOk="0">
                      <a:moveTo>
                        <a:pt x="0" y="0"/>
                      </a:moveTo>
                      <a:lnTo>
                        <a:pt x="13070"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6"/>
                <p:cNvSpPr/>
                <p:nvPr/>
              </p:nvSpPr>
              <p:spPr>
                <a:xfrm>
                  <a:off x="5670520" y="3647353"/>
                  <a:ext cx="121216" cy="0"/>
                </a:xfrm>
                <a:custGeom>
                  <a:avLst/>
                  <a:gdLst/>
                  <a:ahLst/>
                  <a:cxnLst/>
                  <a:rect l="l" t="t" r="r" b="b"/>
                  <a:pathLst>
                    <a:path w="7448" extrusionOk="0">
                      <a:moveTo>
                        <a:pt x="0" y="0"/>
                      </a:moveTo>
                      <a:lnTo>
                        <a:pt x="7447"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6"/>
                <p:cNvSpPr/>
                <p:nvPr/>
              </p:nvSpPr>
              <p:spPr>
                <a:xfrm>
                  <a:off x="5670520" y="3647353"/>
                  <a:ext cx="121216" cy="0"/>
                </a:xfrm>
                <a:custGeom>
                  <a:avLst/>
                  <a:gdLst/>
                  <a:ahLst/>
                  <a:cxnLst/>
                  <a:rect l="l" t="t" r="r" b="b"/>
                  <a:pathLst>
                    <a:path w="7448" fill="none" extrusionOk="0">
                      <a:moveTo>
                        <a:pt x="0" y="0"/>
                      </a:moveTo>
                      <a:lnTo>
                        <a:pt x="7447"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6"/>
                <p:cNvSpPr/>
                <p:nvPr/>
              </p:nvSpPr>
              <p:spPr>
                <a:xfrm>
                  <a:off x="5900550" y="3568191"/>
                  <a:ext cx="255762" cy="255778"/>
                </a:xfrm>
                <a:custGeom>
                  <a:avLst/>
                  <a:gdLst/>
                  <a:ahLst/>
                  <a:cxnLst/>
                  <a:rect l="l" t="t" r="r" b="b"/>
                  <a:pathLst>
                    <a:path w="15715" h="15716" extrusionOk="0">
                      <a:moveTo>
                        <a:pt x="0" y="1"/>
                      </a:moveTo>
                      <a:lnTo>
                        <a:pt x="0" y="15715"/>
                      </a:lnTo>
                      <a:lnTo>
                        <a:pt x="15715" y="15715"/>
                      </a:lnTo>
                      <a:lnTo>
                        <a:pt x="15715" y="1"/>
                      </a:lnTo>
                      <a:close/>
                    </a:path>
                  </a:pathLst>
                </a:custGeom>
                <a:gradFill>
                  <a:gsLst>
                    <a:gs pos="0">
                      <a:schemeClr val="lt1"/>
                    </a:gs>
                    <a:gs pos="100000">
                      <a:schemeClr val="lt2"/>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6"/>
                <p:cNvSpPr/>
                <p:nvPr/>
              </p:nvSpPr>
              <p:spPr>
                <a:xfrm>
                  <a:off x="5926265" y="3598365"/>
                  <a:ext cx="58395" cy="57906"/>
                </a:xfrm>
                <a:custGeom>
                  <a:avLst/>
                  <a:gdLst/>
                  <a:ahLst/>
                  <a:cxnLst/>
                  <a:rect l="l" t="t" r="r" b="b"/>
                  <a:pathLst>
                    <a:path w="3588" h="3558" extrusionOk="0">
                      <a:moveTo>
                        <a:pt x="1" y="1"/>
                      </a:moveTo>
                      <a:lnTo>
                        <a:pt x="1" y="3557"/>
                      </a:lnTo>
                      <a:lnTo>
                        <a:pt x="3587" y="3557"/>
                      </a:lnTo>
                      <a:lnTo>
                        <a:pt x="3587" y="1"/>
                      </a:lnTo>
                      <a:close/>
                    </a:path>
                  </a:pathLst>
                </a:custGeom>
                <a:solidFill>
                  <a:srgbClr val="8BD4F0"/>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6"/>
                <p:cNvSpPr/>
                <p:nvPr/>
              </p:nvSpPr>
              <p:spPr>
                <a:xfrm>
                  <a:off x="5922310" y="3781898"/>
                  <a:ext cx="212731" cy="16"/>
                </a:xfrm>
                <a:custGeom>
                  <a:avLst/>
                  <a:gdLst/>
                  <a:ahLst/>
                  <a:cxnLst/>
                  <a:rect l="l" t="t" r="r" b="b"/>
                  <a:pathLst>
                    <a:path w="13071" h="1" extrusionOk="0">
                      <a:moveTo>
                        <a:pt x="1" y="1"/>
                      </a:moveTo>
                      <a:lnTo>
                        <a:pt x="13071"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6"/>
                <p:cNvSpPr/>
                <p:nvPr/>
              </p:nvSpPr>
              <p:spPr>
                <a:xfrm>
                  <a:off x="5922310" y="3781898"/>
                  <a:ext cx="212731" cy="16"/>
                </a:xfrm>
                <a:custGeom>
                  <a:avLst/>
                  <a:gdLst/>
                  <a:ahLst/>
                  <a:cxnLst/>
                  <a:rect l="l" t="t" r="r" b="b"/>
                  <a:pathLst>
                    <a:path w="13071" h="1" fill="none" extrusionOk="0">
                      <a:moveTo>
                        <a:pt x="1" y="1"/>
                      </a:moveTo>
                      <a:lnTo>
                        <a:pt x="13071" y="1"/>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6"/>
                <p:cNvSpPr/>
                <p:nvPr/>
              </p:nvSpPr>
              <p:spPr>
                <a:xfrm>
                  <a:off x="5922310" y="3739355"/>
                  <a:ext cx="212731" cy="16"/>
                </a:xfrm>
                <a:custGeom>
                  <a:avLst/>
                  <a:gdLst/>
                  <a:ahLst/>
                  <a:cxnLst/>
                  <a:rect l="l" t="t" r="r" b="b"/>
                  <a:pathLst>
                    <a:path w="13071" h="1" extrusionOk="0">
                      <a:moveTo>
                        <a:pt x="1" y="1"/>
                      </a:moveTo>
                      <a:lnTo>
                        <a:pt x="13071"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6"/>
                <p:cNvSpPr/>
                <p:nvPr/>
              </p:nvSpPr>
              <p:spPr>
                <a:xfrm>
                  <a:off x="5922310" y="3739355"/>
                  <a:ext cx="212731" cy="16"/>
                </a:xfrm>
                <a:custGeom>
                  <a:avLst/>
                  <a:gdLst/>
                  <a:ahLst/>
                  <a:cxnLst/>
                  <a:rect l="l" t="t" r="r" b="b"/>
                  <a:pathLst>
                    <a:path w="13071" h="1" fill="none" extrusionOk="0">
                      <a:moveTo>
                        <a:pt x="1" y="1"/>
                      </a:moveTo>
                      <a:lnTo>
                        <a:pt x="13071" y="1"/>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6"/>
                <p:cNvSpPr/>
                <p:nvPr/>
              </p:nvSpPr>
              <p:spPr>
                <a:xfrm>
                  <a:off x="5922310" y="3696324"/>
                  <a:ext cx="212731" cy="16"/>
                </a:xfrm>
                <a:custGeom>
                  <a:avLst/>
                  <a:gdLst/>
                  <a:ahLst/>
                  <a:cxnLst/>
                  <a:rect l="l" t="t" r="r" b="b"/>
                  <a:pathLst>
                    <a:path w="13071" h="1" extrusionOk="0">
                      <a:moveTo>
                        <a:pt x="1" y="0"/>
                      </a:moveTo>
                      <a:lnTo>
                        <a:pt x="13071"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6"/>
                <p:cNvSpPr/>
                <p:nvPr/>
              </p:nvSpPr>
              <p:spPr>
                <a:xfrm>
                  <a:off x="5922310" y="3696324"/>
                  <a:ext cx="212731" cy="16"/>
                </a:xfrm>
                <a:custGeom>
                  <a:avLst/>
                  <a:gdLst/>
                  <a:ahLst/>
                  <a:cxnLst/>
                  <a:rect l="l" t="t" r="r" b="b"/>
                  <a:pathLst>
                    <a:path w="13071" h="1" fill="none" extrusionOk="0">
                      <a:moveTo>
                        <a:pt x="1" y="0"/>
                      </a:moveTo>
                      <a:lnTo>
                        <a:pt x="13071"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6"/>
                <p:cNvSpPr/>
                <p:nvPr/>
              </p:nvSpPr>
              <p:spPr>
                <a:xfrm>
                  <a:off x="6013824" y="3647353"/>
                  <a:ext cx="121216" cy="0"/>
                </a:xfrm>
                <a:custGeom>
                  <a:avLst/>
                  <a:gdLst/>
                  <a:ahLst/>
                  <a:cxnLst/>
                  <a:rect l="l" t="t" r="r" b="b"/>
                  <a:pathLst>
                    <a:path w="7448" extrusionOk="0">
                      <a:moveTo>
                        <a:pt x="1" y="0"/>
                      </a:moveTo>
                      <a:lnTo>
                        <a:pt x="7448"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6"/>
                <p:cNvSpPr/>
                <p:nvPr/>
              </p:nvSpPr>
              <p:spPr>
                <a:xfrm>
                  <a:off x="6013824" y="3647353"/>
                  <a:ext cx="121216" cy="0"/>
                </a:xfrm>
                <a:custGeom>
                  <a:avLst/>
                  <a:gdLst/>
                  <a:ahLst/>
                  <a:cxnLst/>
                  <a:rect l="l" t="t" r="r" b="b"/>
                  <a:pathLst>
                    <a:path w="7448" fill="none" extrusionOk="0">
                      <a:moveTo>
                        <a:pt x="1" y="0"/>
                      </a:moveTo>
                      <a:lnTo>
                        <a:pt x="7448" y="0"/>
                      </a:lnTo>
                    </a:path>
                  </a:pathLst>
                </a:custGeom>
                <a:noFill/>
                <a:ln w="19000" cap="rnd" cmpd="sng">
                  <a:solidFill>
                    <a:srgbClr val="FFFFFF"/>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7" name="Google Shape;2017;p66"/>
            <p:cNvGrpSpPr/>
            <p:nvPr/>
          </p:nvGrpSpPr>
          <p:grpSpPr>
            <a:xfrm>
              <a:off x="5074196" y="3484621"/>
              <a:ext cx="413062" cy="240741"/>
              <a:chOff x="1757150" y="3466900"/>
              <a:chExt cx="737875" cy="430125"/>
            </a:xfrm>
          </p:grpSpPr>
          <p:sp>
            <p:nvSpPr>
              <p:cNvPr id="2018" name="Google Shape;2018;p66"/>
              <p:cNvSpPr/>
              <p:nvPr/>
            </p:nvSpPr>
            <p:spPr>
              <a:xfrm>
                <a:off x="1757150" y="3466900"/>
                <a:ext cx="737875" cy="430125"/>
              </a:xfrm>
              <a:custGeom>
                <a:avLst/>
                <a:gdLst/>
                <a:ahLst/>
                <a:cxnLst/>
                <a:rect l="l" t="t" r="r" b="b"/>
                <a:pathLst>
                  <a:path w="29515" h="17205" extrusionOk="0">
                    <a:moveTo>
                      <a:pt x="2918" y="1"/>
                    </a:moveTo>
                    <a:cubicBezTo>
                      <a:pt x="1337" y="1"/>
                      <a:pt x="0" y="1277"/>
                      <a:pt x="0" y="2919"/>
                    </a:cubicBezTo>
                    <a:lnTo>
                      <a:pt x="0" y="14287"/>
                    </a:lnTo>
                    <a:cubicBezTo>
                      <a:pt x="0" y="15867"/>
                      <a:pt x="1277" y="17205"/>
                      <a:pt x="2918" y="17205"/>
                    </a:cubicBezTo>
                    <a:lnTo>
                      <a:pt x="26596" y="17205"/>
                    </a:lnTo>
                    <a:cubicBezTo>
                      <a:pt x="28177" y="17205"/>
                      <a:pt x="29514" y="15898"/>
                      <a:pt x="29514" y="14287"/>
                    </a:cubicBezTo>
                    <a:lnTo>
                      <a:pt x="29514" y="2919"/>
                    </a:lnTo>
                    <a:cubicBezTo>
                      <a:pt x="29514" y="1308"/>
                      <a:pt x="28238" y="1"/>
                      <a:pt x="26596" y="1"/>
                    </a:cubicBez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6"/>
              <p:cNvSpPr/>
              <p:nvPr/>
            </p:nvSpPr>
            <p:spPr>
              <a:xfrm>
                <a:off x="1904550" y="3624975"/>
                <a:ext cx="168725" cy="144400"/>
              </a:xfrm>
              <a:custGeom>
                <a:avLst/>
                <a:gdLst/>
                <a:ahLst/>
                <a:cxnLst/>
                <a:rect l="l" t="t" r="r" b="b"/>
                <a:pathLst>
                  <a:path w="6749" h="5776" extrusionOk="0">
                    <a:moveTo>
                      <a:pt x="6749" y="0"/>
                    </a:moveTo>
                    <a:lnTo>
                      <a:pt x="1" y="2462"/>
                    </a:lnTo>
                    <a:lnTo>
                      <a:pt x="1" y="3344"/>
                    </a:lnTo>
                    <a:lnTo>
                      <a:pt x="6749" y="5775"/>
                    </a:lnTo>
                    <a:lnTo>
                      <a:pt x="6749" y="4833"/>
                    </a:lnTo>
                    <a:lnTo>
                      <a:pt x="1308" y="2888"/>
                    </a:lnTo>
                    <a:lnTo>
                      <a:pt x="6749" y="973"/>
                    </a:lnTo>
                    <a:lnTo>
                      <a:pt x="6749" y="0"/>
                    </a:lnTo>
                    <a:close/>
                  </a:path>
                </a:pathLst>
              </a:custGeom>
              <a:solidFill>
                <a:schemeClr val="accent3"/>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6"/>
              <p:cNvSpPr/>
              <p:nvPr/>
            </p:nvSpPr>
            <p:spPr>
              <a:xfrm>
                <a:off x="2121125" y="3585450"/>
                <a:ext cx="91225" cy="221900"/>
              </a:xfrm>
              <a:custGeom>
                <a:avLst/>
                <a:gdLst/>
                <a:ahLst/>
                <a:cxnLst/>
                <a:rect l="l" t="t" r="r" b="b"/>
                <a:pathLst>
                  <a:path w="3649" h="8876" extrusionOk="0">
                    <a:moveTo>
                      <a:pt x="2736" y="0"/>
                    </a:moveTo>
                    <a:lnTo>
                      <a:pt x="1" y="8876"/>
                    </a:lnTo>
                    <a:lnTo>
                      <a:pt x="882" y="8876"/>
                    </a:lnTo>
                    <a:lnTo>
                      <a:pt x="3648" y="0"/>
                    </a:lnTo>
                    <a:close/>
                  </a:path>
                </a:pathLst>
              </a:custGeom>
              <a:solidFill>
                <a:schemeClr val="accent3"/>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6"/>
              <p:cNvSpPr/>
              <p:nvPr/>
            </p:nvSpPr>
            <p:spPr>
              <a:xfrm>
                <a:off x="2259425" y="3624975"/>
                <a:ext cx="169475" cy="144400"/>
              </a:xfrm>
              <a:custGeom>
                <a:avLst/>
                <a:gdLst/>
                <a:ahLst/>
                <a:cxnLst/>
                <a:rect l="l" t="t" r="r" b="b"/>
                <a:pathLst>
                  <a:path w="6779" h="5776" extrusionOk="0">
                    <a:moveTo>
                      <a:pt x="1" y="0"/>
                    </a:moveTo>
                    <a:lnTo>
                      <a:pt x="1" y="973"/>
                    </a:lnTo>
                    <a:lnTo>
                      <a:pt x="5441" y="2888"/>
                    </a:lnTo>
                    <a:lnTo>
                      <a:pt x="1" y="4833"/>
                    </a:lnTo>
                    <a:lnTo>
                      <a:pt x="1" y="5775"/>
                    </a:lnTo>
                    <a:lnTo>
                      <a:pt x="6779" y="3344"/>
                    </a:lnTo>
                    <a:lnTo>
                      <a:pt x="6779" y="2462"/>
                    </a:lnTo>
                    <a:lnTo>
                      <a:pt x="1" y="0"/>
                    </a:lnTo>
                    <a:close/>
                  </a:path>
                </a:pathLst>
              </a:custGeom>
              <a:solidFill>
                <a:schemeClr val="accent3"/>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66"/>
            <p:cNvGrpSpPr/>
            <p:nvPr/>
          </p:nvGrpSpPr>
          <p:grpSpPr>
            <a:xfrm>
              <a:off x="5510745" y="3239221"/>
              <a:ext cx="464970" cy="464873"/>
              <a:chOff x="817150" y="3028450"/>
              <a:chExt cx="830600" cy="830575"/>
            </a:xfrm>
          </p:grpSpPr>
          <p:sp>
            <p:nvSpPr>
              <p:cNvPr id="2023" name="Google Shape;2023;p66"/>
              <p:cNvSpPr/>
              <p:nvPr/>
            </p:nvSpPr>
            <p:spPr>
              <a:xfrm>
                <a:off x="817150" y="3028450"/>
                <a:ext cx="830600" cy="830575"/>
              </a:xfrm>
              <a:custGeom>
                <a:avLst/>
                <a:gdLst/>
                <a:ahLst/>
                <a:cxnLst/>
                <a:rect l="l" t="t" r="r" b="b"/>
                <a:pathLst>
                  <a:path w="33224" h="33223" extrusionOk="0">
                    <a:moveTo>
                      <a:pt x="16627" y="1"/>
                    </a:moveTo>
                    <a:cubicBezTo>
                      <a:pt x="7447" y="1"/>
                      <a:pt x="1" y="7447"/>
                      <a:pt x="1" y="16627"/>
                    </a:cubicBezTo>
                    <a:cubicBezTo>
                      <a:pt x="1" y="25776"/>
                      <a:pt x="7447" y="33223"/>
                      <a:pt x="16627" y="33223"/>
                    </a:cubicBezTo>
                    <a:cubicBezTo>
                      <a:pt x="25776" y="33223"/>
                      <a:pt x="33223" y="25776"/>
                      <a:pt x="33223" y="16627"/>
                    </a:cubicBezTo>
                    <a:cubicBezTo>
                      <a:pt x="33223" y="7447"/>
                      <a:pt x="25776" y="1"/>
                      <a:pt x="16627" y="1"/>
                    </a:cubicBezTo>
                    <a:close/>
                  </a:path>
                </a:pathLst>
              </a:custGeom>
              <a:solidFill>
                <a:schemeClr val="lt2"/>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6"/>
              <p:cNvSpPr/>
              <p:nvPr/>
            </p:nvSpPr>
            <p:spPr>
              <a:xfrm>
                <a:off x="895425" y="3221450"/>
                <a:ext cx="663400" cy="360225"/>
              </a:xfrm>
              <a:custGeom>
                <a:avLst/>
                <a:gdLst/>
                <a:ahLst/>
                <a:cxnLst/>
                <a:rect l="l" t="t" r="r" b="b"/>
                <a:pathLst>
                  <a:path w="26536" h="14409" extrusionOk="0">
                    <a:moveTo>
                      <a:pt x="12736" y="1"/>
                    </a:moveTo>
                    <a:cubicBezTo>
                      <a:pt x="9149" y="1"/>
                      <a:pt x="6110" y="2645"/>
                      <a:pt x="5168" y="6323"/>
                    </a:cubicBezTo>
                    <a:lnTo>
                      <a:pt x="4833" y="6323"/>
                    </a:lnTo>
                    <a:cubicBezTo>
                      <a:pt x="2949" y="6323"/>
                      <a:pt x="1034" y="7721"/>
                      <a:pt x="517" y="9758"/>
                    </a:cubicBezTo>
                    <a:cubicBezTo>
                      <a:pt x="0" y="12007"/>
                      <a:pt x="1642" y="14408"/>
                      <a:pt x="3709" y="14408"/>
                    </a:cubicBezTo>
                    <a:lnTo>
                      <a:pt x="23131" y="14408"/>
                    </a:lnTo>
                    <a:cubicBezTo>
                      <a:pt x="24742" y="14348"/>
                      <a:pt x="25928" y="13223"/>
                      <a:pt x="26323" y="11703"/>
                    </a:cubicBezTo>
                    <a:cubicBezTo>
                      <a:pt x="26445" y="11308"/>
                      <a:pt x="26536" y="10913"/>
                      <a:pt x="26536" y="10487"/>
                    </a:cubicBezTo>
                    <a:cubicBezTo>
                      <a:pt x="26475" y="8177"/>
                      <a:pt x="24347" y="6445"/>
                      <a:pt x="22402" y="6323"/>
                    </a:cubicBezTo>
                    <a:cubicBezTo>
                      <a:pt x="22242" y="6302"/>
                      <a:pt x="22081" y="6293"/>
                      <a:pt x="21922" y="6293"/>
                    </a:cubicBezTo>
                    <a:cubicBezTo>
                      <a:pt x="21385" y="6293"/>
                      <a:pt x="20857" y="6402"/>
                      <a:pt x="20365" y="6566"/>
                    </a:cubicBezTo>
                    <a:cubicBezTo>
                      <a:pt x="19484" y="2767"/>
                      <a:pt x="16384" y="1"/>
                      <a:pt x="12736" y="1"/>
                    </a:cubicBezTo>
                    <a:close/>
                  </a:path>
                </a:pathLst>
              </a:custGeom>
              <a:solidFill>
                <a:srgbClr val="FFFFFF"/>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6"/>
              <p:cNvSpPr/>
              <p:nvPr/>
            </p:nvSpPr>
            <p:spPr>
              <a:xfrm>
                <a:off x="1118075" y="3364325"/>
                <a:ext cx="230275" cy="302450"/>
              </a:xfrm>
              <a:custGeom>
                <a:avLst/>
                <a:gdLst/>
                <a:ahLst/>
                <a:cxnLst/>
                <a:rect l="l" t="t" r="r" b="b"/>
                <a:pathLst>
                  <a:path w="9211" h="12098" extrusionOk="0">
                    <a:moveTo>
                      <a:pt x="4590" y="0"/>
                    </a:moveTo>
                    <a:lnTo>
                      <a:pt x="0" y="5198"/>
                    </a:lnTo>
                    <a:lnTo>
                      <a:pt x="2584" y="5198"/>
                    </a:lnTo>
                    <a:lnTo>
                      <a:pt x="2584" y="12098"/>
                    </a:lnTo>
                    <a:lnTo>
                      <a:pt x="6596" y="12098"/>
                    </a:lnTo>
                    <a:lnTo>
                      <a:pt x="6596" y="5198"/>
                    </a:lnTo>
                    <a:lnTo>
                      <a:pt x="9210" y="5198"/>
                    </a:lnTo>
                    <a:lnTo>
                      <a:pt x="4590" y="0"/>
                    </a:lnTo>
                    <a:close/>
                  </a:path>
                </a:pathLst>
              </a:custGeom>
              <a:solidFill>
                <a:schemeClr val="accent6"/>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2026;p66"/>
            <p:cNvGrpSpPr/>
            <p:nvPr/>
          </p:nvGrpSpPr>
          <p:grpSpPr>
            <a:xfrm>
              <a:off x="4997553" y="3704080"/>
              <a:ext cx="349679" cy="349631"/>
              <a:chOff x="2099100" y="3859000"/>
              <a:chExt cx="624650" cy="624675"/>
            </a:xfrm>
          </p:grpSpPr>
          <p:sp>
            <p:nvSpPr>
              <p:cNvPr id="2027" name="Google Shape;2027;p66"/>
              <p:cNvSpPr/>
              <p:nvPr/>
            </p:nvSpPr>
            <p:spPr>
              <a:xfrm>
                <a:off x="2099100" y="3859000"/>
                <a:ext cx="624650" cy="624675"/>
              </a:xfrm>
              <a:custGeom>
                <a:avLst/>
                <a:gdLst/>
                <a:ahLst/>
                <a:cxnLst/>
                <a:rect l="l" t="t" r="r" b="b"/>
                <a:pathLst>
                  <a:path w="24986" h="24987" extrusionOk="0">
                    <a:moveTo>
                      <a:pt x="4863" y="1"/>
                    </a:moveTo>
                    <a:cubicBezTo>
                      <a:pt x="2158" y="1"/>
                      <a:pt x="0" y="2189"/>
                      <a:pt x="0" y="4864"/>
                    </a:cubicBezTo>
                    <a:lnTo>
                      <a:pt x="0" y="20123"/>
                    </a:lnTo>
                    <a:cubicBezTo>
                      <a:pt x="0" y="22828"/>
                      <a:pt x="2189" y="24986"/>
                      <a:pt x="4863" y="24986"/>
                    </a:cubicBezTo>
                    <a:lnTo>
                      <a:pt x="20122" y="24986"/>
                    </a:lnTo>
                    <a:cubicBezTo>
                      <a:pt x="22827" y="24986"/>
                      <a:pt x="24985" y="22828"/>
                      <a:pt x="24985" y="20123"/>
                    </a:cubicBezTo>
                    <a:lnTo>
                      <a:pt x="24985" y="4864"/>
                    </a:lnTo>
                    <a:cubicBezTo>
                      <a:pt x="24985" y="2159"/>
                      <a:pt x="22797" y="1"/>
                      <a:pt x="20122" y="1"/>
                    </a:cubicBezTo>
                    <a:close/>
                  </a:path>
                </a:pathLst>
              </a:custGeom>
              <a:solidFill>
                <a:schemeClr val="accent3"/>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6"/>
              <p:cNvSpPr/>
              <p:nvPr/>
            </p:nvSpPr>
            <p:spPr>
              <a:xfrm>
                <a:off x="2202425" y="3898525"/>
                <a:ext cx="417975" cy="398200"/>
              </a:xfrm>
              <a:custGeom>
                <a:avLst/>
                <a:gdLst/>
                <a:ahLst/>
                <a:cxnLst/>
                <a:rect l="l" t="t" r="r" b="b"/>
                <a:pathLst>
                  <a:path w="16719" h="15928" extrusionOk="0">
                    <a:moveTo>
                      <a:pt x="8360" y="0"/>
                    </a:moveTo>
                    <a:lnTo>
                      <a:pt x="5776" y="5259"/>
                    </a:lnTo>
                    <a:lnTo>
                      <a:pt x="1" y="6080"/>
                    </a:lnTo>
                    <a:lnTo>
                      <a:pt x="4196" y="10153"/>
                    </a:lnTo>
                    <a:lnTo>
                      <a:pt x="3192" y="15928"/>
                    </a:lnTo>
                    <a:lnTo>
                      <a:pt x="8360" y="13192"/>
                    </a:lnTo>
                    <a:lnTo>
                      <a:pt x="13527" y="15928"/>
                    </a:lnTo>
                    <a:lnTo>
                      <a:pt x="12554" y="10153"/>
                    </a:lnTo>
                    <a:lnTo>
                      <a:pt x="16719" y="6080"/>
                    </a:lnTo>
                    <a:lnTo>
                      <a:pt x="10943" y="5259"/>
                    </a:lnTo>
                    <a:lnTo>
                      <a:pt x="8360" y="0"/>
                    </a:lnTo>
                    <a:close/>
                  </a:path>
                </a:pathLst>
              </a:custGeom>
              <a:solidFill>
                <a:schemeClr val="lt1"/>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6"/>
              <p:cNvSpPr/>
              <p:nvPr/>
            </p:nvSpPr>
            <p:spPr>
              <a:xfrm>
                <a:off x="2242700" y="4410700"/>
                <a:ext cx="338950" cy="25"/>
              </a:xfrm>
              <a:custGeom>
                <a:avLst/>
                <a:gdLst/>
                <a:ahLst/>
                <a:cxnLst/>
                <a:rect l="l" t="t" r="r" b="b"/>
                <a:pathLst>
                  <a:path w="13558" h="1" fill="none" extrusionOk="0">
                    <a:moveTo>
                      <a:pt x="1" y="0"/>
                    </a:moveTo>
                    <a:lnTo>
                      <a:pt x="13557" y="0"/>
                    </a:lnTo>
                  </a:path>
                </a:pathLst>
              </a:custGeom>
              <a:solidFill>
                <a:schemeClr val="accent3"/>
              </a:solidFill>
              <a:ln w="9875" cap="rnd" cmpd="sng">
                <a:solidFill>
                  <a:srgbClr val="FFFFFF"/>
                </a:solidFill>
                <a:prstDash val="solid"/>
                <a:round/>
                <a:headEnd type="none" w="sm" len="sm"/>
                <a:tailEnd type="none" w="sm" len="sm"/>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6"/>
              <p:cNvSpPr/>
              <p:nvPr/>
            </p:nvSpPr>
            <p:spPr>
              <a:xfrm>
                <a:off x="2242700" y="4360525"/>
                <a:ext cx="338950" cy="25"/>
              </a:xfrm>
              <a:custGeom>
                <a:avLst/>
                <a:gdLst/>
                <a:ahLst/>
                <a:cxnLst/>
                <a:rect l="l" t="t" r="r" b="b"/>
                <a:pathLst>
                  <a:path w="13558" h="1" fill="none" extrusionOk="0">
                    <a:moveTo>
                      <a:pt x="1" y="1"/>
                    </a:moveTo>
                    <a:lnTo>
                      <a:pt x="13557" y="1"/>
                    </a:lnTo>
                  </a:path>
                </a:pathLst>
              </a:custGeom>
              <a:solidFill>
                <a:schemeClr val="accent3"/>
              </a:solidFill>
              <a:ln w="9875" cap="rnd" cmpd="sng">
                <a:solidFill>
                  <a:srgbClr val="FFFFFF"/>
                </a:solidFill>
                <a:prstDash val="solid"/>
                <a:round/>
                <a:headEnd type="none" w="sm" len="sm"/>
                <a:tailEnd type="none" w="sm" len="sm"/>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 name="Google Shape;2031;p66"/>
            <p:cNvGrpSpPr/>
            <p:nvPr/>
          </p:nvGrpSpPr>
          <p:grpSpPr>
            <a:xfrm>
              <a:off x="5487265" y="2085988"/>
              <a:ext cx="491196" cy="653881"/>
              <a:chOff x="5025425" y="2576325"/>
              <a:chExt cx="623900" cy="830536"/>
            </a:xfrm>
          </p:grpSpPr>
          <p:sp>
            <p:nvSpPr>
              <p:cNvPr id="2032" name="Google Shape;2032;p66"/>
              <p:cNvSpPr/>
              <p:nvPr/>
            </p:nvSpPr>
            <p:spPr>
              <a:xfrm>
                <a:off x="5025425" y="2576325"/>
                <a:ext cx="623900" cy="830536"/>
              </a:xfrm>
              <a:custGeom>
                <a:avLst/>
                <a:gdLst/>
                <a:ahLst/>
                <a:cxnLst/>
                <a:rect l="l" t="t" r="r" b="b"/>
                <a:pathLst>
                  <a:path w="24956" h="36475" extrusionOk="0">
                    <a:moveTo>
                      <a:pt x="3648" y="0"/>
                    </a:moveTo>
                    <a:cubicBezTo>
                      <a:pt x="1642" y="0"/>
                      <a:pt x="1" y="1642"/>
                      <a:pt x="1" y="3648"/>
                    </a:cubicBezTo>
                    <a:lnTo>
                      <a:pt x="1" y="32827"/>
                    </a:lnTo>
                    <a:cubicBezTo>
                      <a:pt x="1" y="34833"/>
                      <a:pt x="1642" y="36475"/>
                      <a:pt x="3648" y="36475"/>
                    </a:cubicBezTo>
                    <a:lnTo>
                      <a:pt x="21308" y="36475"/>
                    </a:lnTo>
                    <a:cubicBezTo>
                      <a:pt x="23345" y="36475"/>
                      <a:pt x="24956" y="34803"/>
                      <a:pt x="24956" y="32797"/>
                    </a:cubicBezTo>
                    <a:lnTo>
                      <a:pt x="24956" y="3648"/>
                    </a:lnTo>
                    <a:cubicBezTo>
                      <a:pt x="24956" y="1642"/>
                      <a:pt x="23345" y="0"/>
                      <a:pt x="21308" y="0"/>
                    </a:cubicBezTo>
                    <a:close/>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6"/>
              <p:cNvSpPr/>
              <p:nvPr/>
            </p:nvSpPr>
            <p:spPr>
              <a:xfrm>
                <a:off x="5283050" y="2776925"/>
                <a:ext cx="25" cy="298675"/>
              </a:xfrm>
              <a:custGeom>
                <a:avLst/>
                <a:gdLst/>
                <a:ahLst/>
                <a:cxnLst/>
                <a:rect l="l" t="t" r="r" b="b"/>
                <a:pathLst>
                  <a:path w="1" h="11947" extrusionOk="0">
                    <a:moveTo>
                      <a:pt x="0" y="11946"/>
                    </a:moveTo>
                    <a:lnTo>
                      <a:pt x="0" y="1"/>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6"/>
              <p:cNvSpPr/>
              <p:nvPr/>
            </p:nvSpPr>
            <p:spPr>
              <a:xfrm>
                <a:off x="5283050" y="2776925"/>
                <a:ext cx="25" cy="298675"/>
              </a:xfrm>
              <a:custGeom>
                <a:avLst/>
                <a:gdLst/>
                <a:ahLst/>
                <a:cxnLst/>
                <a:rect l="l" t="t" r="r" b="b"/>
                <a:pathLst>
                  <a:path w="1" h="11947" fill="none" extrusionOk="0">
                    <a:moveTo>
                      <a:pt x="0" y="11946"/>
                    </a:moveTo>
                    <a:lnTo>
                      <a:pt x="0" y="1"/>
                    </a:lnTo>
                  </a:path>
                </a:pathLst>
              </a:custGeom>
              <a:noFill/>
              <a:ln w="47875" cap="rnd" cmpd="sng">
                <a:solidFill>
                  <a:schemeClr val="accent5"/>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6"/>
              <p:cNvSpPr/>
              <p:nvPr/>
            </p:nvSpPr>
            <p:spPr>
              <a:xfrm>
                <a:off x="5283050" y="3075575"/>
                <a:ext cx="25" cy="148950"/>
              </a:xfrm>
              <a:custGeom>
                <a:avLst/>
                <a:gdLst/>
                <a:ahLst/>
                <a:cxnLst/>
                <a:rect l="l" t="t" r="r" b="b"/>
                <a:pathLst>
                  <a:path w="1" h="5958" extrusionOk="0">
                    <a:moveTo>
                      <a:pt x="0" y="5958"/>
                    </a:moveTo>
                    <a:lnTo>
                      <a:pt x="0" y="0"/>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6"/>
              <p:cNvSpPr/>
              <p:nvPr/>
            </p:nvSpPr>
            <p:spPr>
              <a:xfrm>
                <a:off x="5283050" y="3075575"/>
                <a:ext cx="25" cy="148950"/>
              </a:xfrm>
              <a:custGeom>
                <a:avLst/>
                <a:gdLst/>
                <a:ahLst/>
                <a:cxnLst/>
                <a:rect l="l" t="t" r="r" b="b"/>
                <a:pathLst>
                  <a:path w="1" h="5958" fill="none" extrusionOk="0">
                    <a:moveTo>
                      <a:pt x="0" y="5958"/>
                    </a:moveTo>
                    <a:lnTo>
                      <a:pt x="0" y="0"/>
                    </a:lnTo>
                  </a:path>
                </a:pathLst>
              </a:custGeom>
              <a:noFill/>
              <a:ln w="47875" cap="rnd" cmpd="sng">
                <a:solidFill>
                  <a:schemeClr val="accent6"/>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6"/>
              <p:cNvSpPr/>
              <p:nvPr/>
            </p:nvSpPr>
            <p:spPr>
              <a:xfrm>
                <a:off x="5514050" y="2681950"/>
                <a:ext cx="25" cy="386800"/>
              </a:xfrm>
              <a:custGeom>
                <a:avLst/>
                <a:gdLst/>
                <a:ahLst/>
                <a:cxnLst/>
                <a:rect l="l" t="t" r="r" b="b"/>
                <a:pathLst>
                  <a:path w="1" h="15472" extrusionOk="0">
                    <a:moveTo>
                      <a:pt x="0" y="15471"/>
                    </a:moveTo>
                    <a:lnTo>
                      <a:pt x="0" y="0"/>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6"/>
              <p:cNvSpPr/>
              <p:nvPr/>
            </p:nvSpPr>
            <p:spPr>
              <a:xfrm>
                <a:off x="5514050" y="2681950"/>
                <a:ext cx="25" cy="386800"/>
              </a:xfrm>
              <a:custGeom>
                <a:avLst/>
                <a:gdLst/>
                <a:ahLst/>
                <a:cxnLst/>
                <a:rect l="l" t="t" r="r" b="b"/>
                <a:pathLst>
                  <a:path w="1" h="15472" fill="none" extrusionOk="0">
                    <a:moveTo>
                      <a:pt x="0" y="15471"/>
                    </a:moveTo>
                    <a:lnTo>
                      <a:pt x="0" y="0"/>
                    </a:lnTo>
                  </a:path>
                </a:pathLst>
              </a:custGeom>
              <a:noFill/>
              <a:ln w="47875" cap="rnd" cmpd="sng">
                <a:solidFill>
                  <a:schemeClr val="accent5"/>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6"/>
              <p:cNvSpPr/>
              <p:nvPr/>
            </p:nvSpPr>
            <p:spPr>
              <a:xfrm>
                <a:off x="5514050" y="3068725"/>
                <a:ext cx="25" cy="155800"/>
              </a:xfrm>
              <a:custGeom>
                <a:avLst/>
                <a:gdLst/>
                <a:ahLst/>
                <a:cxnLst/>
                <a:rect l="l" t="t" r="r" b="b"/>
                <a:pathLst>
                  <a:path w="1" h="6232" extrusionOk="0">
                    <a:moveTo>
                      <a:pt x="0" y="6232"/>
                    </a:moveTo>
                    <a:lnTo>
                      <a:pt x="0" y="0"/>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6"/>
              <p:cNvSpPr/>
              <p:nvPr/>
            </p:nvSpPr>
            <p:spPr>
              <a:xfrm>
                <a:off x="5514050" y="3068725"/>
                <a:ext cx="25" cy="155800"/>
              </a:xfrm>
              <a:custGeom>
                <a:avLst/>
                <a:gdLst/>
                <a:ahLst/>
                <a:cxnLst/>
                <a:rect l="l" t="t" r="r" b="b"/>
                <a:pathLst>
                  <a:path w="1" h="6232" fill="none" extrusionOk="0">
                    <a:moveTo>
                      <a:pt x="0" y="6232"/>
                    </a:moveTo>
                    <a:lnTo>
                      <a:pt x="0" y="0"/>
                    </a:lnTo>
                  </a:path>
                </a:pathLst>
              </a:custGeom>
              <a:noFill/>
              <a:ln w="47875" cap="rnd" cmpd="sng">
                <a:solidFill>
                  <a:schemeClr val="accent6"/>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6"/>
              <p:cNvSpPr/>
              <p:nvPr/>
            </p:nvSpPr>
            <p:spPr>
              <a:xfrm>
                <a:off x="5406150" y="2902300"/>
                <a:ext cx="25" cy="85900"/>
              </a:xfrm>
              <a:custGeom>
                <a:avLst/>
                <a:gdLst/>
                <a:ahLst/>
                <a:cxnLst/>
                <a:rect l="l" t="t" r="r" b="b"/>
                <a:pathLst>
                  <a:path w="1" h="3436" extrusionOk="0">
                    <a:moveTo>
                      <a:pt x="0" y="3436"/>
                    </a:moveTo>
                    <a:lnTo>
                      <a:pt x="0" y="1"/>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6"/>
              <p:cNvSpPr/>
              <p:nvPr/>
            </p:nvSpPr>
            <p:spPr>
              <a:xfrm>
                <a:off x="5406150" y="2902300"/>
                <a:ext cx="25" cy="85900"/>
              </a:xfrm>
              <a:custGeom>
                <a:avLst/>
                <a:gdLst/>
                <a:ahLst/>
                <a:cxnLst/>
                <a:rect l="l" t="t" r="r" b="b"/>
                <a:pathLst>
                  <a:path w="1" h="3436" fill="none" extrusionOk="0">
                    <a:moveTo>
                      <a:pt x="0" y="3436"/>
                    </a:moveTo>
                    <a:lnTo>
                      <a:pt x="0" y="1"/>
                    </a:lnTo>
                  </a:path>
                </a:pathLst>
              </a:custGeom>
              <a:noFill/>
              <a:ln w="47875" cap="rnd" cmpd="sng">
                <a:solidFill>
                  <a:schemeClr val="accent5"/>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6"/>
              <p:cNvSpPr/>
              <p:nvPr/>
            </p:nvSpPr>
            <p:spPr>
              <a:xfrm>
                <a:off x="5406150" y="2988175"/>
                <a:ext cx="25" cy="236350"/>
              </a:xfrm>
              <a:custGeom>
                <a:avLst/>
                <a:gdLst/>
                <a:ahLst/>
                <a:cxnLst/>
                <a:rect l="l" t="t" r="r" b="b"/>
                <a:pathLst>
                  <a:path w="1" h="9454" extrusionOk="0">
                    <a:moveTo>
                      <a:pt x="0" y="9454"/>
                    </a:moveTo>
                    <a:lnTo>
                      <a:pt x="0" y="1"/>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6"/>
              <p:cNvSpPr/>
              <p:nvPr/>
            </p:nvSpPr>
            <p:spPr>
              <a:xfrm>
                <a:off x="5406150" y="2988175"/>
                <a:ext cx="25" cy="236350"/>
              </a:xfrm>
              <a:custGeom>
                <a:avLst/>
                <a:gdLst/>
                <a:ahLst/>
                <a:cxnLst/>
                <a:rect l="l" t="t" r="r" b="b"/>
                <a:pathLst>
                  <a:path w="1" h="9454" fill="none" extrusionOk="0">
                    <a:moveTo>
                      <a:pt x="0" y="9454"/>
                    </a:moveTo>
                    <a:lnTo>
                      <a:pt x="0" y="1"/>
                    </a:lnTo>
                  </a:path>
                </a:pathLst>
              </a:custGeom>
              <a:noFill/>
              <a:ln w="47875" cap="rnd" cmpd="sng">
                <a:solidFill>
                  <a:schemeClr val="accent6"/>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6"/>
              <p:cNvSpPr/>
              <p:nvPr/>
            </p:nvSpPr>
            <p:spPr>
              <a:xfrm>
                <a:off x="5161450" y="2837725"/>
                <a:ext cx="25" cy="150475"/>
              </a:xfrm>
              <a:custGeom>
                <a:avLst/>
                <a:gdLst/>
                <a:ahLst/>
                <a:cxnLst/>
                <a:rect l="l" t="t" r="r" b="b"/>
                <a:pathLst>
                  <a:path w="1" h="6019" extrusionOk="0">
                    <a:moveTo>
                      <a:pt x="1" y="6019"/>
                    </a:moveTo>
                    <a:lnTo>
                      <a:pt x="1" y="0"/>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6"/>
              <p:cNvSpPr/>
              <p:nvPr/>
            </p:nvSpPr>
            <p:spPr>
              <a:xfrm>
                <a:off x="5161450" y="2837725"/>
                <a:ext cx="25" cy="150475"/>
              </a:xfrm>
              <a:custGeom>
                <a:avLst/>
                <a:gdLst/>
                <a:ahLst/>
                <a:cxnLst/>
                <a:rect l="l" t="t" r="r" b="b"/>
                <a:pathLst>
                  <a:path w="1" h="6019" fill="none" extrusionOk="0">
                    <a:moveTo>
                      <a:pt x="1" y="6019"/>
                    </a:moveTo>
                    <a:lnTo>
                      <a:pt x="1" y="0"/>
                    </a:lnTo>
                  </a:path>
                </a:pathLst>
              </a:custGeom>
              <a:noFill/>
              <a:ln w="47875" cap="rnd" cmpd="sng">
                <a:solidFill>
                  <a:schemeClr val="accent5"/>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6"/>
              <p:cNvSpPr/>
              <p:nvPr/>
            </p:nvSpPr>
            <p:spPr>
              <a:xfrm>
                <a:off x="5161450" y="2988175"/>
                <a:ext cx="25" cy="236350"/>
              </a:xfrm>
              <a:custGeom>
                <a:avLst/>
                <a:gdLst/>
                <a:ahLst/>
                <a:cxnLst/>
                <a:rect l="l" t="t" r="r" b="b"/>
                <a:pathLst>
                  <a:path w="1" h="9454" extrusionOk="0">
                    <a:moveTo>
                      <a:pt x="1" y="9454"/>
                    </a:moveTo>
                    <a:lnTo>
                      <a:pt x="1" y="1"/>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6"/>
              <p:cNvSpPr/>
              <p:nvPr/>
            </p:nvSpPr>
            <p:spPr>
              <a:xfrm>
                <a:off x="5161450" y="2988175"/>
                <a:ext cx="25" cy="236350"/>
              </a:xfrm>
              <a:custGeom>
                <a:avLst/>
                <a:gdLst/>
                <a:ahLst/>
                <a:cxnLst/>
                <a:rect l="l" t="t" r="r" b="b"/>
                <a:pathLst>
                  <a:path w="1" h="9454" fill="none" extrusionOk="0">
                    <a:moveTo>
                      <a:pt x="1" y="9454"/>
                    </a:moveTo>
                    <a:lnTo>
                      <a:pt x="1" y="1"/>
                    </a:lnTo>
                  </a:path>
                </a:pathLst>
              </a:custGeom>
              <a:noFill/>
              <a:ln w="47875" cap="rnd" cmpd="sng">
                <a:solidFill>
                  <a:schemeClr val="accent6"/>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 name="Google Shape;2049;p66"/>
            <p:cNvGrpSpPr/>
            <p:nvPr/>
          </p:nvGrpSpPr>
          <p:grpSpPr>
            <a:xfrm>
              <a:off x="5074194" y="1914936"/>
              <a:ext cx="537510" cy="378684"/>
              <a:chOff x="4589800" y="4667625"/>
              <a:chExt cx="964317" cy="679375"/>
            </a:xfrm>
          </p:grpSpPr>
          <p:sp>
            <p:nvSpPr>
              <p:cNvPr id="2050" name="Google Shape;2050;p66"/>
              <p:cNvSpPr/>
              <p:nvPr/>
            </p:nvSpPr>
            <p:spPr>
              <a:xfrm>
                <a:off x="4589800" y="4667625"/>
                <a:ext cx="964317" cy="679375"/>
              </a:xfrm>
              <a:custGeom>
                <a:avLst/>
                <a:gdLst/>
                <a:ahLst/>
                <a:cxnLst/>
                <a:rect l="l" t="t" r="r" b="b"/>
                <a:pathLst>
                  <a:path w="31734" h="27175" extrusionOk="0">
                    <a:moveTo>
                      <a:pt x="2553" y="0"/>
                    </a:moveTo>
                    <a:cubicBezTo>
                      <a:pt x="1155" y="0"/>
                      <a:pt x="0" y="1155"/>
                      <a:pt x="0" y="2554"/>
                    </a:cubicBezTo>
                    <a:lnTo>
                      <a:pt x="0" y="24621"/>
                    </a:lnTo>
                    <a:cubicBezTo>
                      <a:pt x="0" y="26019"/>
                      <a:pt x="1155" y="27174"/>
                      <a:pt x="2553" y="27174"/>
                    </a:cubicBezTo>
                    <a:lnTo>
                      <a:pt x="29149" y="27174"/>
                    </a:lnTo>
                    <a:cubicBezTo>
                      <a:pt x="30608" y="27174"/>
                      <a:pt x="31733" y="26019"/>
                      <a:pt x="31703" y="24621"/>
                    </a:cubicBezTo>
                    <a:lnTo>
                      <a:pt x="31703" y="2554"/>
                    </a:lnTo>
                    <a:cubicBezTo>
                      <a:pt x="31703" y="1155"/>
                      <a:pt x="30548" y="0"/>
                      <a:pt x="29149" y="0"/>
                    </a:cubicBezTo>
                    <a:close/>
                  </a:path>
                </a:pathLst>
              </a:custGeom>
              <a:solidFill>
                <a:schemeClr val="accen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6"/>
              <p:cNvSpPr/>
              <p:nvPr/>
            </p:nvSpPr>
            <p:spPr>
              <a:xfrm>
                <a:off x="4683313" y="4830500"/>
                <a:ext cx="377800" cy="377775"/>
              </a:xfrm>
              <a:custGeom>
                <a:avLst/>
                <a:gdLst/>
                <a:ahLst/>
                <a:cxnLst/>
                <a:rect l="l" t="t" r="r" b="b"/>
                <a:pathLst>
                  <a:path w="15112" h="15111" extrusionOk="0">
                    <a:moveTo>
                      <a:pt x="7573" y="0"/>
                    </a:moveTo>
                    <a:cubicBezTo>
                      <a:pt x="3403" y="0"/>
                      <a:pt x="1" y="3403"/>
                      <a:pt x="1" y="7572"/>
                    </a:cubicBezTo>
                    <a:cubicBezTo>
                      <a:pt x="1" y="11742"/>
                      <a:pt x="3403" y="15111"/>
                      <a:pt x="7573" y="15111"/>
                    </a:cubicBezTo>
                    <a:cubicBezTo>
                      <a:pt x="11742" y="15111"/>
                      <a:pt x="15111" y="11742"/>
                      <a:pt x="15111" y="7572"/>
                    </a:cubicBezTo>
                    <a:lnTo>
                      <a:pt x="7573" y="7572"/>
                    </a:lnTo>
                    <a:lnTo>
                      <a:pt x="7573" y="0"/>
                    </a:lnTo>
                    <a:close/>
                  </a:path>
                </a:pathLst>
              </a:custGeom>
              <a:solidFill>
                <a:schemeClr val="accent3"/>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6"/>
              <p:cNvSpPr/>
              <p:nvPr/>
            </p:nvSpPr>
            <p:spPr>
              <a:xfrm>
                <a:off x="4911813" y="4830500"/>
                <a:ext cx="149300" cy="149300"/>
              </a:xfrm>
              <a:custGeom>
                <a:avLst/>
                <a:gdLst/>
                <a:ahLst/>
                <a:cxnLst/>
                <a:rect l="l" t="t" r="r" b="b"/>
                <a:pathLst>
                  <a:path w="5972" h="5972" extrusionOk="0">
                    <a:moveTo>
                      <a:pt x="0" y="0"/>
                    </a:moveTo>
                    <a:lnTo>
                      <a:pt x="0" y="5971"/>
                    </a:lnTo>
                    <a:lnTo>
                      <a:pt x="5971" y="5971"/>
                    </a:lnTo>
                    <a:cubicBezTo>
                      <a:pt x="5971" y="2669"/>
                      <a:pt x="3303" y="0"/>
                      <a:pt x="0" y="0"/>
                    </a:cubicBezTo>
                    <a:close/>
                  </a:path>
                </a:pathLst>
              </a:custGeom>
              <a:solidFill>
                <a:schemeClr val="accent5"/>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6"/>
              <p:cNvSpPr/>
              <p:nvPr/>
            </p:nvSpPr>
            <p:spPr>
              <a:xfrm>
                <a:off x="5114463" y="4846325"/>
                <a:ext cx="218500" cy="66750"/>
              </a:xfrm>
              <a:custGeom>
                <a:avLst/>
                <a:gdLst/>
                <a:ahLst/>
                <a:cxnLst/>
                <a:rect l="l" t="t" r="r" b="b"/>
                <a:pathLst>
                  <a:path w="8740" h="2670" extrusionOk="0">
                    <a:moveTo>
                      <a:pt x="1334" y="1"/>
                    </a:moveTo>
                    <a:cubicBezTo>
                      <a:pt x="567" y="1"/>
                      <a:pt x="0" y="635"/>
                      <a:pt x="0" y="1335"/>
                    </a:cubicBezTo>
                    <a:cubicBezTo>
                      <a:pt x="0" y="2102"/>
                      <a:pt x="601" y="2670"/>
                      <a:pt x="1334" y="2670"/>
                    </a:cubicBezTo>
                    <a:lnTo>
                      <a:pt x="7372" y="2670"/>
                    </a:lnTo>
                    <a:cubicBezTo>
                      <a:pt x="8106" y="2670"/>
                      <a:pt x="8706" y="2036"/>
                      <a:pt x="8706" y="1335"/>
                    </a:cubicBezTo>
                    <a:cubicBezTo>
                      <a:pt x="8740" y="601"/>
                      <a:pt x="8106" y="1"/>
                      <a:pt x="7372" y="1"/>
                    </a:cubicBezTo>
                    <a:close/>
                  </a:path>
                </a:pathLst>
              </a:custGeom>
              <a:solidFill>
                <a:schemeClr val="l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6"/>
              <p:cNvSpPr/>
              <p:nvPr/>
            </p:nvSpPr>
            <p:spPr>
              <a:xfrm>
                <a:off x="5115288" y="4973925"/>
                <a:ext cx="351100" cy="66750"/>
              </a:xfrm>
              <a:custGeom>
                <a:avLst/>
                <a:gdLst/>
                <a:ahLst/>
                <a:cxnLst/>
                <a:rect l="l" t="t" r="r" b="b"/>
                <a:pathLst>
                  <a:path w="14044" h="2670" extrusionOk="0">
                    <a:moveTo>
                      <a:pt x="1335" y="1"/>
                    </a:moveTo>
                    <a:cubicBezTo>
                      <a:pt x="568" y="1"/>
                      <a:pt x="1" y="601"/>
                      <a:pt x="1" y="1335"/>
                    </a:cubicBezTo>
                    <a:cubicBezTo>
                      <a:pt x="1" y="2069"/>
                      <a:pt x="634" y="2669"/>
                      <a:pt x="1335" y="2669"/>
                    </a:cubicBezTo>
                    <a:lnTo>
                      <a:pt x="12710" y="2669"/>
                    </a:lnTo>
                    <a:cubicBezTo>
                      <a:pt x="13477" y="2669"/>
                      <a:pt x="14044" y="2035"/>
                      <a:pt x="14044" y="1335"/>
                    </a:cubicBezTo>
                    <a:cubicBezTo>
                      <a:pt x="14044" y="601"/>
                      <a:pt x="13410" y="1"/>
                      <a:pt x="12710" y="1"/>
                    </a:cubicBezTo>
                    <a:close/>
                  </a:path>
                </a:pathLst>
              </a:custGeom>
              <a:solidFill>
                <a:schemeClr val="l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6"/>
              <p:cNvSpPr/>
              <p:nvPr/>
            </p:nvSpPr>
            <p:spPr>
              <a:xfrm>
                <a:off x="5115288" y="5101525"/>
                <a:ext cx="351100" cy="66725"/>
              </a:xfrm>
              <a:custGeom>
                <a:avLst/>
                <a:gdLst/>
                <a:ahLst/>
                <a:cxnLst/>
                <a:rect l="l" t="t" r="r" b="b"/>
                <a:pathLst>
                  <a:path w="14044" h="2669" extrusionOk="0">
                    <a:moveTo>
                      <a:pt x="1335" y="0"/>
                    </a:moveTo>
                    <a:cubicBezTo>
                      <a:pt x="568" y="0"/>
                      <a:pt x="1" y="634"/>
                      <a:pt x="1" y="1335"/>
                    </a:cubicBezTo>
                    <a:cubicBezTo>
                      <a:pt x="1" y="2102"/>
                      <a:pt x="634" y="2669"/>
                      <a:pt x="1335" y="2669"/>
                    </a:cubicBezTo>
                    <a:lnTo>
                      <a:pt x="12710" y="2669"/>
                    </a:lnTo>
                    <a:cubicBezTo>
                      <a:pt x="13477" y="2669"/>
                      <a:pt x="14044" y="2068"/>
                      <a:pt x="14044" y="1335"/>
                    </a:cubicBezTo>
                    <a:cubicBezTo>
                      <a:pt x="14044" y="634"/>
                      <a:pt x="13410" y="0"/>
                      <a:pt x="12710" y="0"/>
                    </a:cubicBezTo>
                    <a:close/>
                  </a:path>
                </a:pathLst>
              </a:custGeom>
              <a:solidFill>
                <a:schemeClr val="l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6" name="Google Shape;2056;p66"/>
            <p:cNvSpPr/>
            <p:nvPr/>
          </p:nvSpPr>
          <p:spPr>
            <a:xfrm>
              <a:off x="3171660" y="3139759"/>
              <a:ext cx="582442" cy="820458"/>
            </a:xfrm>
            <a:custGeom>
              <a:avLst/>
              <a:gdLst/>
              <a:ahLst/>
              <a:cxnLst/>
              <a:rect l="l" t="t" r="r" b="b"/>
              <a:pathLst>
                <a:path w="35108" h="49455" extrusionOk="0">
                  <a:moveTo>
                    <a:pt x="32828" y="49454"/>
                  </a:moveTo>
                  <a:lnTo>
                    <a:pt x="2280" y="49454"/>
                  </a:lnTo>
                  <a:cubicBezTo>
                    <a:pt x="1034" y="49454"/>
                    <a:pt x="1" y="48451"/>
                    <a:pt x="1" y="47175"/>
                  </a:cubicBezTo>
                  <a:lnTo>
                    <a:pt x="1" y="2281"/>
                  </a:lnTo>
                  <a:cubicBezTo>
                    <a:pt x="1" y="1034"/>
                    <a:pt x="1034" y="1"/>
                    <a:pt x="2280" y="1"/>
                  </a:cubicBezTo>
                  <a:lnTo>
                    <a:pt x="32828" y="1"/>
                  </a:lnTo>
                  <a:cubicBezTo>
                    <a:pt x="34074" y="1"/>
                    <a:pt x="35108" y="1034"/>
                    <a:pt x="35108" y="2281"/>
                  </a:cubicBezTo>
                  <a:lnTo>
                    <a:pt x="35108" y="47175"/>
                  </a:lnTo>
                  <a:cubicBezTo>
                    <a:pt x="35108" y="48451"/>
                    <a:pt x="34074" y="49454"/>
                    <a:pt x="32828" y="49454"/>
                  </a:cubicBezTo>
                  <a:close/>
                </a:path>
              </a:pathLst>
            </a:custGeom>
            <a:solidFill>
              <a:srgbClr val="EFBDCB"/>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7" name="Google Shape;2057;p66"/>
            <p:cNvGrpSpPr/>
            <p:nvPr/>
          </p:nvGrpSpPr>
          <p:grpSpPr>
            <a:xfrm>
              <a:off x="3175194" y="3144305"/>
              <a:ext cx="573865" cy="811881"/>
              <a:chOff x="3181616" y="3303126"/>
              <a:chExt cx="573865" cy="811881"/>
            </a:xfrm>
          </p:grpSpPr>
          <p:sp>
            <p:nvSpPr>
              <p:cNvPr id="2058" name="Google Shape;2058;p66"/>
              <p:cNvSpPr/>
              <p:nvPr/>
            </p:nvSpPr>
            <p:spPr>
              <a:xfrm>
                <a:off x="3181616" y="3303126"/>
                <a:ext cx="573865" cy="811881"/>
              </a:xfrm>
              <a:custGeom>
                <a:avLst/>
                <a:gdLst/>
                <a:ahLst/>
                <a:cxnLst/>
                <a:rect l="l" t="t" r="r" b="b"/>
                <a:pathLst>
                  <a:path w="34591" h="48938" extrusionOk="0">
                    <a:moveTo>
                      <a:pt x="2037" y="0"/>
                    </a:moveTo>
                    <a:cubicBezTo>
                      <a:pt x="912" y="0"/>
                      <a:pt x="0" y="912"/>
                      <a:pt x="0" y="2007"/>
                    </a:cubicBezTo>
                    <a:lnTo>
                      <a:pt x="0" y="46901"/>
                    </a:lnTo>
                    <a:cubicBezTo>
                      <a:pt x="0" y="48025"/>
                      <a:pt x="943" y="48937"/>
                      <a:pt x="2037" y="48937"/>
                    </a:cubicBezTo>
                    <a:lnTo>
                      <a:pt x="32585" y="48937"/>
                    </a:lnTo>
                    <a:cubicBezTo>
                      <a:pt x="33679" y="48937"/>
                      <a:pt x="34591" y="47995"/>
                      <a:pt x="34591" y="46901"/>
                    </a:cubicBezTo>
                    <a:lnTo>
                      <a:pt x="34591" y="2007"/>
                    </a:lnTo>
                    <a:cubicBezTo>
                      <a:pt x="34591" y="912"/>
                      <a:pt x="33679" y="0"/>
                      <a:pt x="32585" y="0"/>
                    </a:cubicBezTo>
                    <a:close/>
                  </a:path>
                </a:pathLst>
              </a:custGeom>
              <a:solidFill>
                <a:schemeClr val="accent2"/>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6"/>
              <p:cNvSpPr/>
              <p:nvPr/>
            </p:nvSpPr>
            <p:spPr>
              <a:xfrm>
                <a:off x="3301140" y="3423145"/>
                <a:ext cx="337872" cy="400914"/>
              </a:xfrm>
              <a:custGeom>
                <a:avLst/>
                <a:gdLst/>
                <a:ahLst/>
                <a:cxnLst/>
                <a:rect l="l" t="t" r="r" b="b"/>
                <a:pathLst>
                  <a:path w="20366" h="24166" extrusionOk="0">
                    <a:moveTo>
                      <a:pt x="10213" y="6840"/>
                    </a:moveTo>
                    <a:cubicBezTo>
                      <a:pt x="8815" y="6840"/>
                      <a:pt x="7690" y="7995"/>
                      <a:pt x="7690" y="9362"/>
                    </a:cubicBezTo>
                    <a:cubicBezTo>
                      <a:pt x="7690" y="10305"/>
                      <a:pt x="8238" y="11156"/>
                      <a:pt x="9028" y="11551"/>
                    </a:cubicBezTo>
                    <a:lnTo>
                      <a:pt x="9028" y="14499"/>
                    </a:lnTo>
                    <a:cubicBezTo>
                      <a:pt x="9028" y="15138"/>
                      <a:pt x="9514" y="15624"/>
                      <a:pt x="10183" y="15624"/>
                    </a:cubicBezTo>
                    <a:cubicBezTo>
                      <a:pt x="10821" y="15624"/>
                      <a:pt x="11307" y="15138"/>
                      <a:pt x="11307" y="14499"/>
                    </a:cubicBezTo>
                    <a:lnTo>
                      <a:pt x="11307" y="11612"/>
                    </a:lnTo>
                    <a:cubicBezTo>
                      <a:pt x="12098" y="11217"/>
                      <a:pt x="12736" y="10335"/>
                      <a:pt x="12736" y="9362"/>
                    </a:cubicBezTo>
                    <a:cubicBezTo>
                      <a:pt x="12736" y="7964"/>
                      <a:pt x="11581" y="6840"/>
                      <a:pt x="10213" y="6840"/>
                    </a:cubicBezTo>
                    <a:close/>
                    <a:moveTo>
                      <a:pt x="14438" y="1672"/>
                    </a:moveTo>
                    <a:cubicBezTo>
                      <a:pt x="14773" y="3861"/>
                      <a:pt x="16505" y="5593"/>
                      <a:pt x="18694" y="5928"/>
                    </a:cubicBezTo>
                    <a:lnTo>
                      <a:pt x="18694" y="11521"/>
                    </a:lnTo>
                    <a:cubicBezTo>
                      <a:pt x="18694" y="16536"/>
                      <a:pt x="13618" y="21308"/>
                      <a:pt x="10183" y="22433"/>
                    </a:cubicBezTo>
                    <a:cubicBezTo>
                      <a:pt x="6718" y="21338"/>
                      <a:pt x="1672" y="16566"/>
                      <a:pt x="1672" y="11521"/>
                    </a:cubicBezTo>
                    <a:lnTo>
                      <a:pt x="1672" y="5928"/>
                    </a:lnTo>
                    <a:cubicBezTo>
                      <a:pt x="3830" y="5563"/>
                      <a:pt x="5593" y="3861"/>
                      <a:pt x="5927" y="1672"/>
                    </a:cubicBezTo>
                    <a:close/>
                    <a:moveTo>
                      <a:pt x="4316" y="1"/>
                    </a:moveTo>
                    <a:lnTo>
                      <a:pt x="4316" y="852"/>
                    </a:lnTo>
                    <a:cubicBezTo>
                      <a:pt x="4316" y="2797"/>
                      <a:pt x="2766" y="4347"/>
                      <a:pt x="821" y="4347"/>
                    </a:cubicBezTo>
                    <a:lnTo>
                      <a:pt x="0" y="4347"/>
                    </a:lnTo>
                    <a:lnTo>
                      <a:pt x="0" y="11521"/>
                    </a:lnTo>
                    <a:cubicBezTo>
                      <a:pt x="0" y="17508"/>
                      <a:pt x="5897" y="22949"/>
                      <a:pt x="9940" y="24104"/>
                    </a:cubicBezTo>
                    <a:lnTo>
                      <a:pt x="10183" y="24165"/>
                    </a:lnTo>
                    <a:lnTo>
                      <a:pt x="10396" y="24104"/>
                    </a:lnTo>
                    <a:cubicBezTo>
                      <a:pt x="14469" y="23010"/>
                      <a:pt x="20365" y="17539"/>
                      <a:pt x="20365" y="11521"/>
                    </a:cubicBezTo>
                    <a:lnTo>
                      <a:pt x="20365" y="4347"/>
                    </a:lnTo>
                    <a:lnTo>
                      <a:pt x="19514" y="4347"/>
                    </a:lnTo>
                    <a:cubicBezTo>
                      <a:pt x="17599" y="4347"/>
                      <a:pt x="16019" y="2797"/>
                      <a:pt x="16019" y="852"/>
                    </a:cubicBezTo>
                    <a:lnTo>
                      <a:pt x="16019" y="1"/>
                    </a:lnTo>
                    <a:close/>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 name="Google Shape;2060;p66"/>
            <p:cNvGrpSpPr/>
            <p:nvPr/>
          </p:nvGrpSpPr>
          <p:grpSpPr>
            <a:xfrm>
              <a:off x="3269998" y="3746425"/>
              <a:ext cx="534546" cy="154320"/>
              <a:chOff x="3276419" y="3905246"/>
              <a:chExt cx="534546" cy="154320"/>
            </a:xfrm>
          </p:grpSpPr>
          <p:sp>
            <p:nvSpPr>
              <p:cNvPr id="2061" name="Google Shape;2061;p66"/>
              <p:cNvSpPr/>
              <p:nvPr/>
            </p:nvSpPr>
            <p:spPr>
              <a:xfrm>
                <a:off x="3276419" y="3905246"/>
                <a:ext cx="534546" cy="154320"/>
              </a:xfrm>
              <a:custGeom>
                <a:avLst/>
                <a:gdLst/>
                <a:ahLst/>
                <a:cxnLst/>
                <a:rect l="l" t="t" r="r" b="b"/>
                <a:pathLst>
                  <a:path w="32221" h="9302" extrusionOk="0">
                    <a:moveTo>
                      <a:pt x="1369" y="1"/>
                    </a:moveTo>
                    <a:cubicBezTo>
                      <a:pt x="609" y="1"/>
                      <a:pt x="1" y="609"/>
                      <a:pt x="1" y="1369"/>
                    </a:cubicBezTo>
                    <a:lnTo>
                      <a:pt x="1" y="7904"/>
                    </a:lnTo>
                    <a:cubicBezTo>
                      <a:pt x="1" y="8664"/>
                      <a:pt x="609" y="9302"/>
                      <a:pt x="1369" y="9302"/>
                    </a:cubicBezTo>
                    <a:lnTo>
                      <a:pt x="30853" y="9302"/>
                    </a:lnTo>
                    <a:cubicBezTo>
                      <a:pt x="31612" y="9302"/>
                      <a:pt x="32220" y="8694"/>
                      <a:pt x="32220" y="7904"/>
                    </a:cubicBezTo>
                    <a:lnTo>
                      <a:pt x="32220" y="1369"/>
                    </a:lnTo>
                    <a:cubicBezTo>
                      <a:pt x="32220" y="609"/>
                      <a:pt x="31612" y="1"/>
                      <a:pt x="30853" y="1"/>
                    </a:cubicBezTo>
                    <a:close/>
                  </a:path>
                </a:pathLst>
              </a:custGeom>
              <a:solidFill>
                <a:schemeClr val="lt2"/>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6"/>
              <p:cNvSpPr/>
              <p:nvPr/>
            </p:nvSpPr>
            <p:spPr>
              <a:xfrm>
                <a:off x="3309701" y="3931476"/>
                <a:ext cx="112978" cy="102891"/>
              </a:xfrm>
              <a:custGeom>
                <a:avLst/>
                <a:gdLst/>
                <a:ahLst/>
                <a:cxnLst/>
                <a:rect l="l" t="t" r="r" b="b"/>
                <a:pathLst>
                  <a:path w="6810" h="6202" extrusionOk="0">
                    <a:moveTo>
                      <a:pt x="3405" y="0"/>
                    </a:moveTo>
                    <a:cubicBezTo>
                      <a:pt x="2615" y="0"/>
                      <a:pt x="1825" y="304"/>
                      <a:pt x="1217" y="912"/>
                    </a:cubicBezTo>
                    <a:cubicBezTo>
                      <a:pt x="1" y="2128"/>
                      <a:pt x="1" y="4073"/>
                      <a:pt x="1217" y="5289"/>
                    </a:cubicBezTo>
                    <a:cubicBezTo>
                      <a:pt x="1825" y="5897"/>
                      <a:pt x="2615" y="6201"/>
                      <a:pt x="3405" y="6201"/>
                    </a:cubicBezTo>
                    <a:cubicBezTo>
                      <a:pt x="4196" y="6201"/>
                      <a:pt x="4986" y="5897"/>
                      <a:pt x="5594" y="5289"/>
                    </a:cubicBezTo>
                    <a:cubicBezTo>
                      <a:pt x="6810" y="4073"/>
                      <a:pt x="6810" y="2128"/>
                      <a:pt x="5594" y="912"/>
                    </a:cubicBezTo>
                    <a:cubicBezTo>
                      <a:pt x="4986" y="304"/>
                      <a:pt x="4196" y="0"/>
                      <a:pt x="3405" y="0"/>
                    </a:cubicBezTo>
                    <a:close/>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6"/>
              <p:cNvSpPr/>
              <p:nvPr/>
            </p:nvSpPr>
            <p:spPr>
              <a:xfrm>
                <a:off x="3457979" y="3955168"/>
                <a:ext cx="189109" cy="16656"/>
              </a:xfrm>
              <a:custGeom>
                <a:avLst/>
                <a:gdLst/>
                <a:ahLst/>
                <a:cxnLst/>
                <a:rect l="l" t="t" r="r" b="b"/>
                <a:pathLst>
                  <a:path w="11399" h="1004" extrusionOk="0">
                    <a:moveTo>
                      <a:pt x="487" y="1"/>
                    </a:moveTo>
                    <a:cubicBezTo>
                      <a:pt x="243" y="1"/>
                      <a:pt x="0" y="244"/>
                      <a:pt x="0" y="518"/>
                    </a:cubicBezTo>
                    <a:cubicBezTo>
                      <a:pt x="0" y="761"/>
                      <a:pt x="243" y="1004"/>
                      <a:pt x="487" y="1004"/>
                    </a:cubicBezTo>
                    <a:lnTo>
                      <a:pt x="10912" y="1004"/>
                    </a:lnTo>
                    <a:cubicBezTo>
                      <a:pt x="11186" y="1004"/>
                      <a:pt x="11399" y="822"/>
                      <a:pt x="11399" y="518"/>
                    </a:cubicBezTo>
                    <a:cubicBezTo>
                      <a:pt x="11399" y="244"/>
                      <a:pt x="11186" y="1"/>
                      <a:pt x="10912" y="1"/>
                    </a:cubicBezTo>
                    <a:close/>
                  </a:path>
                </a:pathLst>
              </a:custGeom>
              <a:solidFill>
                <a:srgbClr val="F4FDFD"/>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6"/>
              <p:cNvSpPr/>
              <p:nvPr/>
            </p:nvSpPr>
            <p:spPr>
              <a:xfrm>
                <a:off x="3667760" y="3955168"/>
                <a:ext cx="94828" cy="16656"/>
              </a:xfrm>
              <a:custGeom>
                <a:avLst/>
                <a:gdLst/>
                <a:ahLst/>
                <a:cxnLst/>
                <a:rect l="l" t="t" r="r" b="b"/>
                <a:pathLst>
                  <a:path w="5716" h="1004" extrusionOk="0">
                    <a:moveTo>
                      <a:pt x="518" y="1"/>
                    </a:moveTo>
                    <a:cubicBezTo>
                      <a:pt x="244" y="1"/>
                      <a:pt x="1" y="244"/>
                      <a:pt x="1" y="518"/>
                    </a:cubicBezTo>
                    <a:cubicBezTo>
                      <a:pt x="1" y="761"/>
                      <a:pt x="244" y="1004"/>
                      <a:pt x="518" y="1004"/>
                    </a:cubicBezTo>
                    <a:lnTo>
                      <a:pt x="5229" y="1004"/>
                    </a:lnTo>
                    <a:cubicBezTo>
                      <a:pt x="5472" y="1004"/>
                      <a:pt x="5685" y="822"/>
                      <a:pt x="5715" y="518"/>
                    </a:cubicBezTo>
                    <a:cubicBezTo>
                      <a:pt x="5715" y="244"/>
                      <a:pt x="5472" y="1"/>
                      <a:pt x="5229" y="1"/>
                    </a:cubicBezTo>
                    <a:close/>
                  </a:path>
                </a:pathLst>
              </a:custGeom>
              <a:solidFill>
                <a:srgbClr val="F4FDFD"/>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6"/>
              <p:cNvSpPr/>
              <p:nvPr/>
            </p:nvSpPr>
            <p:spPr>
              <a:xfrm>
                <a:off x="3457979" y="3996529"/>
                <a:ext cx="113476" cy="16159"/>
              </a:xfrm>
              <a:custGeom>
                <a:avLst/>
                <a:gdLst/>
                <a:ahLst/>
                <a:cxnLst/>
                <a:rect l="l" t="t" r="r" b="b"/>
                <a:pathLst>
                  <a:path w="6840" h="974" extrusionOk="0">
                    <a:moveTo>
                      <a:pt x="487" y="0"/>
                    </a:moveTo>
                    <a:cubicBezTo>
                      <a:pt x="243" y="0"/>
                      <a:pt x="0" y="213"/>
                      <a:pt x="0" y="487"/>
                    </a:cubicBezTo>
                    <a:cubicBezTo>
                      <a:pt x="0" y="760"/>
                      <a:pt x="243" y="973"/>
                      <a:pt x="487" y="973"/>
                    </a:cubicBezTo>
                    <a:lnTo>
                      <a:pt x="6353" y="973"/>
                    </a:lnTo>
                    <a:cubicBezTo>
                      <a:pt x="6627" y="973"/>
                      <a:pt x="6839" y="760"/>
                      <a:pt x="6839" y="487"/>
                    </a:cubicBezTo>
                    <a:cubicBezTo>
                      <a:pt x="6839" y="213"/>
                      <a:pt x="6627" y="0"/>
                      <a:pt x="6353" y="0"/>
                    </a:cubicBezTo>
                    <a:close/>
                  </a:path>
                </a:pathLst>
              </a:custGeom>
              <a:solidFill>
                <a:srgbClr val="F4FDFD"/>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 name="Google Shape;2066;p66"/>
            <p:cNvGrpSpPr/>
            <p:nvPr/>
          </p:nvGrpSpPr>
          <p:grpSpPr>
            <a:xfrm>
              <a:off x="3652778" y="2923429"/>
              <a:ext cx="423095" cy="423095"/>
              <a:chOff x="3659199" y="3082251"/>
              <a:chExt cx="423095" cy="423095"/>
            </a:xfrm>
          </p:grpSpPr>
          <p:sp>
            <p:nvSpPr>
              <p:cNvPr id="2067" name="Google Shape;2067;p66"/>
              <p:cNvSpPr/>
              <p:nvPr/>
            </p:nvSpPr>
            <p:spPr>
              <a:xfrm>
                <a:off x="3659199" y="3082251"/>
                <a:ext cx="423095" cy="423095"/>
              </a:xfrm>
              <a:custGeom>
                <a:avLst/>
                <a:gdLst/>
                <a:ahLst/>
                <a:cxnLst/>
                <a:rect l="l" t="t" r="r" b="b"/>
                <a:pathLst>
                  <a:path w="25503" h="25503" extrusionOk="0">
                    <a:moveTo>
                      <a:pt x="2158" y="0"/>
                    </a:moveTo>
                    <a:cubicBezTo>
                      <a:pt x="942" y="0"/>
                      <a:pt x="0" y="1003"/>
                      <a:pt x="0" y="2158"/>
                    </a:cubicBezTo>
                    <a:lnTo>
                      <a:pt x="0" y="23344"/>
                    </a:lnTo>
                    <a:cubicBezTo>
                      <a:pt x="0" y="24560"/>
                      <a:pt x="973" y="25502"/>
                      <a:pt x="2158" y="25502"/>
                    </a:cubicBezTo>
                    <a:lnTo>
                      <a:pt x="23314" y="25502"/>
                    </a:lnTo>
                    <a:cubicBezTo>
                      <a:pt x="24530" y="25502"/>
                      <a:pt x="25502" y="24499"/>
                      <a:pt x="25502" y="23344"/>
                    </a:cubicBezTo>
                    <a:lnTo>
                      <a:pt x="25502" y="2158"/>
                    </a:lnTo>
                    <a:cubicBezTo>
                      <a:pt x="25502" y="942"/>
                      <a:pt x="24499" y="0"/>
                      <a:pt x="23314" y="0"/>
                    </a:cubicBezTo>
                    <a:close/>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6"/>
              <p:cNvSpPr/>
              <p:nvPr/>
            </p:nvSpPr>
            <p:spPr>
              <a:xfrm>
                <a:off x="3737361" y="3154355"/>
                <a:ext cx="267281" cy="278380"/>
              </a:xfrm>
              <a:custGeom>
                <a:avLst/>
                <a:gdLst/>
                <a:ahLst/>
                <a:cxnLst/>
                <a:rect l="l" t="t" r="r" b="b"/>
                <a:pathLst>
                  <a:path w="16111" h="16780" extrusionOk="0">
                    <a:moveTo>
                      <a:pt x="8055" y="5685"/>
                    </a:moveTo>
                    <a:cubicBezTo>
                      <a:pt x="9514" y="5685"/>
                      <a:pt x="10761" y="6901"/>
                      <a:pt x="10761" y="8390"/>
                    </a:cubicBezTo>
                    <a:cubicBezTo>
                      <a:pt x="10761" y="9879"/>
                      <a:pt x="9545" y="11095"/>
                      <a:pt x="8055" y="11095"/>
                    </a:cubicBezTo>
                    <a:cubicBezTo>
                      <a:pt x="6566" y="11095"/>
                      <a:pt x="5350" y="9879"/>
                      <a:pt x="5350" y="8390"/>
                    </a:cubicBezTo>
                    <a:cubicBezTo>
                      <a:pt x="5350" y="6901"/>
                      <a:pt x="6566" y="5685"/>
                      <a:pt x="8055" y="5685"/>
                    </a:cubicBezTo>
                    <a:close/>
                    <a:moveTo>
                      <a:pt x="6536" y="1"/>
                    </a:moveTo>
                    <a:lnTo>
                      <a:pt x="6049" y="2280"/>
                    </a:lnTo>
                    <a:cubicBezTo>
                      <a:pt x="5168" y="2524"/>
                      <a:pt x="4408" y="2980"/>
                      <a:pt x="3770" y="3587"/>
                    </a:cubicBezTo>
                    <a:lnTo>
                      <a:pt x="1520" y="2858"/>
                    </a:lnTo>
                    <a:lnTo>
                      <a:pt x="1" y="5502"/>
                    </a:lnTo>
                    <a:lnTo>
                      <a:pt x="1733" y="7053"/>
                    </a:lnTo>
                    <a:cubicBezTo>
                      <a:pt x="1672" y="7478"/>
                      <a:pt x="1581" y="7934"/>
                      <a:pt x="1581" y="8390"/>
                    </a:cubicBezTo>
                    <a:cubicBezTo>
                      <a:pt x="1581" y="8846"/>
                      <a:pt x="1642" y="9302"/>
                      <a:pt x="1733" y="9727"/>
                    </a:cubicBezTo>
                    <a:lnTo>
                      <a:pt x="1" y="11278"/>
                    </a:lnTo>
                    <a:lnTo>
                      <a:pt x="1520" y="13892"/>
                    </a:lnTo>
                    <a:lnTo>
                      <a:pt x="3770" y="13162"/>
                    </a:lnTo>
                    <a:cubicBezTo>
                      <a:pt x="4408" y="13770"/>
                      <a:pt x="5198" y="14226"/>
                      <a:pt x="6049" y="14499"/>
                    </a:cubicBezTo>
                    <a:lnTo>
                      <a:pt x="6536" y="16779"/>
                    </a:lnTo>
                    <a:lnTo>
                      <a:pt x="9575" y="16779"/>
                    </a:lnTo>
                    <a:lnTo>
                      <a:pt x="10062" y="14499"/>
                    </a:lnTo>
                    <a:cubicBezTo>
                      <a:pt x="10943" y="14226"/>
                      <a:pt x="11703" y="13770"/>
                      <a:pt x="12341" y="13162"/>
                    </a:cubicBezTo>
                    <a:lnTo>
                      <a:pt x="14590" y="13892"/>
                    </a:lnTo>
                    <a:lnTo>
                      <a:pt x="16110" y="11278"/>
                    </a:lnTo>
                    <a:lnTo>
                      <a:pt x="14347" y="9727"/>
                    </a:lnTo>
                    <a:cubicBezTo>
                      <a:pt x="14439" y="9302"/>
                      <a:pt x="14499" y="8846"/>
                      <a:pt x="14499" y="8390"/>
                    </a:cubicBezTo>
                    <a:cubicBezTo>
                      <a:pt x="14499" y="7934"/>
                      <a:pt x="14469" y="7478"/>
                      <a:pt x="14347" y="7053"/>
                    </a:cubicBezTo>
                    <a:lnTo>
                      <a:pt x="16110" y="5502"/>
                    </a:lnTo>
                    <a:lnTo>
                      <a:pt x="14590" y="2858"/>
                    </a:lnTo>
                    <a:lnTo>
                      <a:pt x="12341" y="3587"/>
                    </a:lnTo>
                    <a:cubicBezTo>
                      <a:pt x="11703" y="2980"/>
                      <a:pt x="10913" y="2524"/>
                      <a:pt x="10062" y="2280"/>
                    </a:cubicBezTo>
                    <a:lnTo>
                      <a:pt x="9575" y="1"/>
                    </a:lnTo>
                    <a:close/>
                  </a:path>
                </a:pathLst>
              </a:custGeom>
              <a:solidFill>
                <a:schemeClr val="accen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66"/>
            <p:cNvGrpSpPr/>
            <p:nvPr/>
          </p:nvGrpSpPr>
          <p:grpSpPr>
            <a:xfrm>
              <a:off x="3171648" y="2029928"/>
              <a:ext cx="932944" cy="154328"/>
              <a:chOff x="2205925" y="868575"/>
              <a:chExt cx="1764600" cy="291900"/>
            </a:xfrm>
          </p:grpSpPr>
          <p:sp>
            <p:nvSpPr>
              <p:cNvPr id="2070" name="Google Shape;2070;p66"/>
              <p:cNvSpPr/>
              <p:nvPr/>
            </p:nvSpPr>
            <p:spPr>
              <a:xfrm>
                <a:off x="2205925" y="868575"/>
                <a:ext cx="1764600" cy="291900"/>
              </a:xfrm>
              <a:custGeom>
                <a:avLst/>
                <a:gdLst/>
                <a:ahLst/>
                <a:cxnLst/>
                <a:rect l="l" t="t" r="r" b="b"/>
                <a:pathLst>
                  <a:path w="70584" h="11676" extrusionOk="0">
                    <a:moveTo>
                      <a:pt x="5838" y="0"/>
                    </a:moveTo>
                    <a:cubicBezTo>
                      <a:pt x="2602" y="0"/>
                      <a:pt x="0" y="2635"/>
                      <a:pt x="0" y="5838"/>
                    </a:cubicBezTo>
                    <a:cubicBezTo>
                      <a:pt x="0" y="9073"/>
                      <a:pt x="2602" y="11675"/>
                      <a:pt x="5838" y="11675"/>
                    </a:cubicBezTo>
                    <a:lnTo>
                      <a:pt x="64746" y="11675"/>
                    </a:lnTo>
                    <a:cubicBezTo>
                      <a:pt x="67949" y="11675"/>
                      <a:pt x="70584" y="9073"/>
                      <a:pt x="70584" y="5838"/>
                    </a:cubicBezTo>
                    <a:cubicBezTo>
                      <a:pt x="70584" y="2635"/>
                      <a:pt x="67949" y="0"/>
                      <a:pt x="64746" y="0"/>
                    </a:cubicBezTo>
                    <a:close/>
                  </a:path>
                </a:pathLst>
              </a:custGeom>
              <a:solidFill>
                <a:schemeClr val="l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6"/>
              <p:cNvSpPr/>
              <p:nvPr/>
            </p:nvSpPr>
            <p:spPr>
              <a:xfrm>
                <a:off x="2439425" y="921100"/>
                <a:ext cx="195975" cy="187650"/>
              </a:xfrm>
              <a:custGeom>
                <a:avLst/>
                <a:gdLst/>
                <a:ahLst/>
                <a:cxnLst/>
                <a:rect l="l" t="t" r="r" b="b"/>
                <a:pathLst>
                  <a:path w="7839" h="7506" extrusionOk="0">
                    <a:moveTo>
                      <a:pt x="3903" y="1"/>
                    </a:moveTo>
                    <a:lnTo>
                      <a:pt x="2702" y="2469"/>
                    </a:lnTo>
                    <a:lnTo>
                      <a:pt x="0" y="2869"/>
                    </a:lnTo>
                    <a:lnTo>
                      <a:pt x="1935" y="4804"/>
                    </a:lnTo>
                    <a:lnTo>
                      <a:pt x="1501" y="7506"/>
                    </a:lnTo>
                    <a:lnTo>
                      <a:pt x="3903" y="6205"/>
                    </a:lnTo>
                    <a:lnTo>
                      <a:pt x="6338" y="7506"/>
                    </a:lnTo>
                    <a:lnTo>
                      <a:pt x="5871" y="4804"/>
                    </a:lnTo>
                    <a:lnTo>
                      <a:pt x="7839" y="2869"/>
                    </a:lnTo>
                    <a:lnTo>
                      <a:pt x="5104" y="2469"/>
                    </a:lnTo>
                    <a:lnTo>
                      <a:pt x="3903" y="1"/>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6"/>
              <p:cNvSpPr/>
              <p:nvPr/>
            </p:nvSpPr>
            <p:spPr>
              <a:xfrm>
                <a:off x="2713775" y="921100"/>
                <a:ext cx="196825" cy="187650"/>
              </a:xfrm>
              <a:custGeom>
                <a:avLst/>
                <a:gdLst/>
                <a:ahLst/>
                <a:cxnLst/>
                <a:rect l="l" t="t" r="r" b="b"/>
                <a:pathLst>
                  <a:path w="7873" h="7506" extrusionOk="0">
                    <a:moveTo>
                      <a:pt x="3937" y="1"/>
                    </a:moveTo>
                    <a:lnTo>
                      <a:pt x="2736" y="2469"/>
                    </a:lnTo>
                    <a:lnTo>
                      <a:pt x="1" y="2869"/>
                    </a:lnTo>
                    <a:lnTo>
                      <a:pt x="1969" y="4804"/>
                    </a:lnTo>
                    <a:lnTo>
                      <a:pt x="1535" y="7506"/>
                    </a:lnTo>
                    <a:lnTo>
                      <a:pt x="3937" y="6205"/>
                    </a:lnTo>
                    <a:lnTo>
                      <a:pt x="6372" y="7506"/>
                    </a:lnTo>
                    <a:lnTo>
                      <a:pt x="6372" y="7506"/>
                    </a:lnTo>
                    <a:lnTo>
                      <a:pt x="5905" y="4804"/>
                    </a:lnTo>
                    <a:lnTo>
                      <a:pt x="7873" y="2869"/>
                    </a:lnTo>
                    <a:lnTo>
                      <a:pt x="5138" y="2469"/>
                    </a:lnTo>
                    <a:lnTo>
                      <a:pt x="3937" y="1"/>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6"/>
              <p:cNvSpPr/>
              <p:nvPr/>
            </p:nvSpPr>
            <p:spPr>
              <a:xfrm>
                <a:off x="2989800" y="921100"/>
                <a:ext cx="196000" cy="187650"/>
              </a:xfrm>
              <a:custGeom>
                <a:avLst/>
                <a:gdLst/>
                <a:ahLst/>
                <a:cxnLst/>
                <a:rect l="l" t="t" r="r" b="b"/>
                <a:pathLst>
                  <a:path w="7840" h="7506" extrusionOk="0">
                    <a:moveTo>
                      <a:pt x="3904" y="1"/>
                    </a:moveTo>
                    <a:lnTo>
                      <a:pt x="2703" y="2469"/>
                    </a:lnTo>
                    <a:lnTo>
                      <a:pt x="1" y="2869"/>
                    </a:lnTo>
                    <a:lnTo>
                      <a:pt x="1935" y="4804"/>
                    </a:lnTo>
                    <a:lnTo>
                      <a:pt x="1502" y="7506"/>
                    </a:lnTo>
                    <a:lnTo>
                      <a:pt x="3904" y="6205"/>
                    </a:lnTo>
                    <a:lnTo>
                      <a:pt x="6339" y="7506"/>
                    </a:lnTo>
                    <a:lnTo>
                      <a:pt x="5872" y="4804"/>
                    </a:lnTo>
                    <a:lnTo>
                      <a:pt x="7840" y="2869"/>
                    </a:lnTo>
                    <a:lnTo>
                      <a:pt x="5104" y="2469"/>
                    </a:lnTo>
                    <a:lnTo>
                      <a:pt x="3904" y="1"/>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6"/>
              <p:cNvSpPr/>
              <p:nvPr/>
            </p:nvSpPr>
            <p:spPr>
              <a:xfrm>
                <a:off x="3265000" y="921100"/>
                <a:ext cx="196000" cy="187650"/>
              </a:xfrm>
              <a:custGeom>
                <a:avLst/>
                <a:gdLst/>
                <a:ahLst/>
                <a:cxnLst/>
                <a:rect l="l" t="t" r="r" b="b"/>
                <a:pathLst>
                  <a:path w="7840" h="7506" extrusionOk="0">
                    <a:moveTo>
                      <a:pt x="3903" y="1"/>
                    </a:moveTo>
                    <a:lnTo>
                      <a:pt x="2703" y="2469"/>
                    </a:lnTo>
                    <a:lnTo>
                      <a:pt x="1" y="2869"/>
                    </a:lnTo>
                    <a:lnTo>
                      <a:pt x="1935" y="4804"/>
                    </a:lnTo>
                    <a:lnTo>
                      <a:pt x="1502" y="7506"/>
                    </a:lnTo>
                    <a:lnTo>
                      <a:pt x="3903" y="6205"/>
                    </a:lnTo>
                    <a:lnTo>
                      <a:pt x="6338" y="7506"/>
                    </a:lnTo>
                    <a:lnTo>
                      <a:pt x="5871" y="4804"/>
                    </a:lnTo>
                    <a:lnTo>
                      <a:pt x="7840" y="2869"/>
                    </a:lnTo>
                    <a:lnTo>
                      <a:pt x="5104" y="2469"/>
                    </a:lnTo>
                    <a:lnTo>
                      <a:pt x="3903" y="1"/>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6"/>
              <p:cNvSpPr/>
              <p:nvPr/>
            </p:nvSpPr>
            <p:spPr>
              <a:xfrm>
                <a:off x="3540200" y="921100"/>
                <a:ext cx="196000" cy="187650"/>
              </a:xfrm>
              <a:custGeom>
                <a:avLst/>
                <a:gdLst/>
                <a:ahLst/>
                <a:cxnLst/>
                <a:rect l="l" t="t" r="r" b="b"/>
                <a:pathLst>
                  <a:path w="7840" h="7506" extrusionOk="0">
                    <a:moveTo>
                      <a:pt x="3903" y="1"/>
                    </a:moveTo>
                    <a:lnTo>
                      <a:pt x="2702" y="2469"/>
                    </a:lnTo>
                    <a:lnTo>
                      <a:pt x="0" y="2869"/>
                    </a:lnTo>
                    <a:lnTo>
                      <a:pt x="1935" y="4804"/>
                    </a:lnTo>
                    <a:lnTo>
                      <a:pt x="1502" y="7506"/>
                    </a:lnTo>
                    <a:lnTo>
                      <a:pt x="3903" y="6205"/>
                    </a:lnTo>
                    <a:lnTo>
                      <a:pt x="6338" y="7506"/>
                    </a:lnTo>
                    <a:lnTo>
                      <a:pt x="5871" y="4804"/>
                    </a:lnTo>
                    <a:lnTo>
                      <a:pt x="7839" y="2869"/>
                    </a:lnTo>
                    <a:lnTo>
                      <a:pt x="5104" y="2469"/>
                    </a:lnTo>
                    <a:lnTo>
                      <a:pt x="3903" y="1"/>
                    </a:ln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66"/>
            <p:cNvGrpSpPr/>
            <p:nvPr/>
          </p:nvGrpSpPr>
          <p:grpSpPr>
            <a:xfrm>
              <a:off x="3226303" y="2216912"/>
              <a:ext cx="423105" cy="418886"/>
              <a:chOff x="1094900" y="3550918"/>
              <a:chExt cx="657302" cy="650747"/>
            </a:xfrm>
          </p:grpSpPr>
          <p:grpSp>
            <p:nvGrpSpPr>
              <p:cNvPr id="2077" name="Google Shape;2077;p66"/>
              <p:cNvGrpSpPr/>
              <p:nvPr/>
            </p:nvGrpSpPr>
            <p:grpSpPr>
              <a:xfrm>
                <a:off x="1094900" y="3550918"/>
                <a:ext cx="657302" cy="650747"/>
                <a:chOff x="1529600" y="2601475"/>
                <a:chExt cx="834775" cy="826450"/>
              </a:xfrm>
            </p:grpSpPr>
            <p:sp>
              <p:nvSpPr>
                <p:cNvPr id="2078" name="Google Shape;2078;p66"/>
                <p:cNvSpPr/>
                <p:nvPr/>
              </p:nvSpPr>
              <p:spPr>
                <a:xfrm>
                  <a:off x="1529600" y="2601475"/>
                  <a:ext cx="834775" cy="643825"/>
                </a:xfrm>
                <a:custGeom>
                  <a:avLst/>
                  <a:gdLst/>
                  <a:ahLst/>
                  <a:cxnLst/>
                  <a:rect l="l" t="t" r="r" b="b"/>
                  <a:pathLst>
                    <a:path w="33391" h="25753" extrusionOk="0">
                      <a:moveTo>
                        <a:pt x="3770" y="0"/>
                      </a:moveTo>
                      <a:cubicBezTo>
                        <a:pt x="1668" y="0"/>
                        <a:pt x="0" y="1668"/>
                        <a:pt x="0" y="3736"/>
                      </a:cubicBezTo>
                      <a:lnTo>
                        <a:pt x="0" y="22016"/>
                      </a:lnTo>
                      <a:cubicBezTo>
                        <a:pt x="0" y="24084"/>
                        <a:pt x="1668" y="25752"/>
                        <a:pt x="3770" y="25752"/>
                      </a:cubicBezTo>
                      <a:lnTo>
                        <a:pt x="29622" y="25752"/>
                      </a:lnTo>
                      <a:cubicBezTo>
                        <a:pt x="31723" y="25752"/>
                        <a:pt x="33391" y="24084"/>
                        <a:pt x="33391" y="22016"/>
                      </a:cubicBezTo>
                      <a:lnTo>
                        <a:pt x="33391" y="3736"/>
                      </a:lnTo>
                      <a:cubicBezTo>
                        <a:pt x="33391" y="1668"/>
                        <a:pt x="31723" y="0"/>
                        <a:pt x="29622" y="0"/>
                      </a:cubicBez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6"/>
                <p:cNvSpPr/>
                <p:nvPr/>
              </p:nvSpPr>
              <p:spPr>
                <a:xfrm>
                  <a:off x="2036625" y="3193550"/>
                  <a:ext cx="225175" cy="234375"/>
                </a:xfrm>
                <a:custGeom>
                  <a:avLst/>
                  <a:gdLst/>
                  <a:ahLst/>
                  <a:cxnLst/>
                  <a:rect l="l" t="t" r="r" b="b"/>
                  <a:pathLst>
                    <a:path w="9007" h="9375" extrusionOk="0">
                      <a:moveTo>
                        <a:pt x="9007" y="1"/>
                      </a:moveTo>
                      <a:lnTo>
                        <a:pt x="1" y="335"/>
                      </a:lnTo>
                      <a:lnTo>
                        <a:pt x="9007" y="9374"/>
                      </a:lnTo>
                      <a:lnTo>
                        <a:pt x="9007" y="1"/>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66"/>
              <p:cNvGrpSpPr/>
              <p:nvPr/>
            </p:nvGrpSpPr>
            <p:grpSpPr>
              <a:xfrm>
                <a:off x="1285128" y="3650171"/>
                <a:ext cx="276316" cy="302472"/>
                <a:chOff x="1980750" y="1584075"/>
                <a:chExt cx="422825" cy="462850"/>
              </a:xfrm>
            </p:grpSpPr>
            <p:sp>
              <p:nvSpPr>
                <p:cNvPr id="2081" name="Google Shape;2081;p66"/>
                <p:cNvSpPr/>
                <p:nvPr/>
              </p:nvSpPr>
              <p:spPr>
                <a:xfrm>
                  <a:off x="2350175" y="1584075"/>
                  <a:ext cx="53400" cy="453675"/>
                </a:xfrm>
                <a:custGeom>
                  <a:avLst/>
                  <a:gdLst/>
                  <a:ahLst/>
                  <a:cxnLst/>
                  <a:rect l="l" t="t" r="r" b="b"/>
                  <a:pathLst>
                    <a:path w="2136" h="18147" extrusionOk="0">
                      <a:moveTo>
                        <a:pt x="1102" y="1"/>
                      </a:moveTo>
                      <a:cubicBezTo>
                        <a:pt x="501" y="1"/>
                        <a:pt x="1" y="434"/>
                        <a:pt x="68" y="1035"/>
                      </a:cubicBezTo>
                      <a:lnTo>
                        <a:pt x="68" y="17079"/>
                      </a:lnTo>
                      <a:cubicBezTo>
                        <a:pt x="68" y="17680"/>
                        <a:pt x="501" y="18147"/>
                        <a:pt x="1102" y="18147"/>
                      </a:cubicBezTo>
                      <a:cubicBezTo>
                        <a:pt x="1669" y="18147"/>
                        <a:pt x="2136" y="17680"/>
                        <a:pt x="2136" y="17079"/>
                      </a:cubicBezTo>
                      <a:lnTo>
                        <a:pt x="2136" y="1035"/>
                      </a:lnTo>
                      <a:cubicBezTo>
                        <a:pt x="2136" y="434"/>
                        <a:pt x="1669" y="1"/>
                        <a:pt x="1102"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6"/>
                <p:cNvSpPr/>
                <p:nvPr/>
              </p:nvSpPr>
              <p:spPr>
                <a:xfrm>
                  <a:off x="2126675" y="1613275"/>
                  <a:ext cx="210200" cy="396125"/>
                </a:xfrm>
                <a:custGeom>
                  <a:avLst/>
                  <a:gdLst/>
                  <a:ahLst/>
                  <a:cxnLst/>
                  <a:rect l="l" t="t" r="r" b="b"/>
                  <a:pathLst>
                    <a:path w="8408" h="15845" extrusionOk="0">
                      <a:moveTo>
                        <a:pt x="1" y="11806"/>
                      </a:moveTo>
                      <a:lnTo>
                        <a:pt x="1" y="11806"/>
                      </a:lnTo>
                      <a:cubicBezTo>
                        <a:pt x="0" y="11807"/>
                        <a:pt x="0" y="11808"/>
                        <a:pt x="1" y="11808"/>
                      </a:cubicBezTo>
                      <a:lnTo>
                        <a:pt x="1" y="11806"/>
                      </a:lnTo>
                      <a:close/>
                      <a:moveTo>
                        <a:pt x="8407" y="0"/>
                      </a:moveTo>
                      <a:cubicBezTo>
                        <a:pt x="6283" y="3727"/>
                        <a:pt x="3908" y="4550"/>
                        <a:pt x="2226" y="4550"/>
                      </a:cubicBezTo>
                      <a:cubicBezTo>
                        <a:pt x="898" y="4550"/>
                        <a:pt x="1" y="4036"/>
                        <a:pt x="1" y="4036"/>
                      </a:cubicBezTo>
                      <a:lnTo>
                        <a:pt x="1" y="7906"/>
                      </a:lnTo>
                      <a:lnTo>
                        <a:pt x="1" y="11806"/>
                      </a:lnTo>
                      <a:lnTo>
                        <a:pt x="1" y="11806"/>
                      </a:lnTo>
                      <a:cubicBezTo>
                        <a:pt x="29" y="11761"/>
                        <a:pt x="911" y="11271"/>
                        <a:pt x="2206" y="11271"/>
                      </a:cubicBezTo>
                      <a:cubicBezTo>
                        <a:pt x="3894" y="11271"/>
                        <a:pt x="6285" y="12104"/>
                        <a:pt x="8407" y="15845"/>
                      </a:cubicBezTo>
                      <a:lnTo>
                        <a:pt x="8407" y="7906"/>
                      </a:lnTo>
                      <a:lnTo>
                        <a:pt x="8407" y="0"/>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6"/>
                <p:cNvSpPr/>
                <p:nvPr/>
              </p:nvSpPr>
              <p:spPr>
                <a:xfrm>
                  <a:off x="1980750" y="1712500"/>
                  <a:ext cx="127625" cy="197675"/>
                </a:xfrm>
                <a:custGeom>
                  <a:avLst/>
                  <a:gdLst/>
                  <a:ahLst/>
                  <a:cxnLst/>
                  <a:rect l="l" t="t" r="r" b="b"/>
                  <a:pathLst>
                    <a:path w="5105" h="7907" extrusionOk="0">
                      <a:moveTo>
                        <a:pt x="1969" y="1"/>
                      </a:moveTo>
                      <a:cubicBezTo>
                        <a:pt x="868" y="1"/>
                        <a:pt x="1" y="901"/>
                        <a:pt x="1" y="2002"/>
                      </a:cubicBezTo>
                      <a:lnTo>
                        <a:pt x="1" y="5905"/>
                      </a:lnTo>
                      <a:cubicBezTo>
                        <a:pt x="1" y="7039"/>
                        <a:pt x="901" y="7906"/>
                        <a:pt x="1969" y="7906"/>
                      </a:cubicBezTo>
                      <a:lnTo>
                        <a:pt x="5104" y="7906"/>
                      </a:lnTo>
                      <a:lnTo>
                        <a:pt x="5104" y="1"/>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6"/>
                <p:cNvSpPr/>
                <p:nvPr/>
              </p:nvSpPr>
              <p:spPr>
                <a:xfrm>
                  <a:off x="2056650" y="1922650"/>
                  <a:ext cx="51725" cy="124275"/>
                </a:xfrm>
                <a:custGeom>
                  <a:avLst/>
                  <a:gdLst/>
                  <a:ahLst/>
                  <a:cxnLst/>
                  <a:rect l="l" t="t" r="r" b="b"/>
                  <a:pathLst>
                    <a:path w="2069" h="4971" extrusionOk="0">
                      <a:moveTo>
                        <a:pt x="1034" y="1"/>
                      </a:moveTo>
                      <a:cubicBezTo>
                        <a:pt x="434" y="1"/>
                        <a:pt x="0" y="468"/>
                        <a:pt x="0" y="1035"/>
                      </a:cubicBezTo>
                      <a:lnTo>
                        <a:pt x="0" y="3937"/>
                      </a:lnTo>
                      <a:cubicBezTo>
                        <a:pt x="0" y="4504"/>
                        <a:pt x="434" y="4971"/>
                        <a:pt x="1034" y="4971"/>
                      </a:cubicBezTo>
                      <a:cubicBezTo>
                        <a:pt x="1635" y="4971"/>
                        <a:pt x="2068" y="4504"/>
                        <a:pt x="2068" y="3937"/>
                      </a:cubicBezTo>
                      <a:lnTo>
                        <a:pt x="2068" y="1035"/>
                      </a:lnTo>
                      <a:cubicBezTo>
                        <a:pt x="2068" y="468"/>
                        <a:pt x="1635" y="1"/>
                        <a:pt x="1034"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85" name="Google Shape;2085;p66"/>
            <p:cNvGrpSpPr/>
            <p:nvPr/>
          </p:nvGrpSpPr>
          <p:grpSpPr>
            <a:xfrm>
              <a:off x="3576574" y="1655547"/>
              <a:ext cx="413047" cy="408927"/>
              <a:chOff x="1529600" y="2601475"/>
              <a:chExt cx="834775" cy="826450"/>
            </a:xfrm>
          </p:grpSpPr>
          <p:sp>
            <p:nvSpPr>
              <p:cNvPr id="2086" name="Google Shape;2086;p66"/>
              <p:cNvSpPr/>
              <p:nvPr/>
            </p:nvSpPr>
            <p:spPr>
              <a:xfrm>
                <a:off x="1529600" y="2601475"/>
                <a:ext cx="834775" cy="643825"/>
              </a:xfrm>
              <a:custGeom>
                <a:avLst/>
                <a:gdLst/>
                <a:ahLst/>
                <a:cxnLst/>
                <a:rect l="l" t="t" r="r" b="b"/>
                <a:pathLst>
                  <a:path w="33391" h="25753" extrusionOk="0">
                    <a:moveTo>
                      <a:pt x="3770" y="0"/>
                    </a:moveTo>
                    <a:cubicBezTo>
                      <a:pt x="1668" y="0"/>
                      <a:pt x="0" y="1668"/>
                      <a:pt x="0" y="3736"/>
                    </a:cubicBezTo>
                    <a:lnTo>
                      <a:pt x="0" y="22016"/>
                    </a:lnTo>
                    <a:cubicBezTo>
                      <a:pt x="0" y="24084"/>
                      <a:pt x="1668" y="25752"/>
                      <a:pt x="3770" y="25752"/>
                    </a:cubicBezTo>
                    <a:lnTo>
                      <a:pt x="29622" y="25752"/>
                    </a:lnTo>
                    <a:cubicBezTo>
                      <a:pt x="31723" y="25752"/>
                      <a:pt x="33391" y="24084"/>
                      <a:pt x="33391" y="22016"/>
                    </a:cubicBezTo>
                    <a:lnTo>
                      <a:pt x="33391" y="3736"/>
                    </a:lnTo>
                    <a:cubicBezTo>
                      <a:pt x="33391" y="1668"/>
                      <a:pt x="31723" y="0"/>
                      <a:pt x="29622" y="0"/>
                    </a:cubicBezTo>
                    <a:close/>
                  </a:path>
                </a:pathLst>
              </a:custGeom>
              <a:solidFill>
                <a:schemeClr val="accent3"/>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6"/>
              <p:cNvSpPr/>
              <p:nvPr/>
            </p:nvSpPr>
            <p:spPr>
              <a:xfrm>
                <a:off x="2036625" y="3193550"/>
                <a:ext cx="225175" cy="234375"/>
              </a:xfrm>
              <a:custGeom>
                <a:avLst/>
                <a:gdLst/>
                <a:ahLst/>
                <a:cxnLst/>
                <a:rect l="l" t="t" r="r" b="b"/>
                <a:pathLst>
                  <a:path w="9007" h="9375" extrusionOk="0">
                    <a:moveTo>
                      <a:pt x="9007" y="1"/>
                    </a:moveTo>
                    <a:lnTo>
                      <a:pt x="1" y="335"/>
                    </a:lnTo>
                    <a:lnTo>
                      <a:pt x="9007" y="9374"/>
                    </a:lnTo>
                    <a:lnTo>
                      <a:pt x="9007" y="1"/>
                    </a:lnTo>
                    <a:close/>
                  </a:path>
                </a:pathLst>
              </a:custGeom>
              <a:solidFill>
                <a:schemeClr val="accent3"/>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6"/>
              <p:cNvSpPr/>
              <p:nvPr/>
            </p:nvSpPr>
            <p:spPr>
              <a:xfrm>
                <a:off x="1718075" y="2764925"/>
                <a:ext cx="458675" cy="316925"/>
              </a:xfrm>
              <a:custGeom>
                <a:avLst/>
                <a:gdLst/>
                <a:ahLst/>
                <a:cxnLst/>
                <a:rect l="l" t="t" r="r" b="b"/>
                <a:pathLst>
                  <a:path w="18347" h="12677" extrusionOk="0">
                    <a:moveTo>
                      <a:pt x="17012" y="1335"/>
                    </a:moveTo>
                    <a:lnTo>
                      <a:pt x="17012" y="11342"/>
                    </a:lnTo>
                    <a:lnTo>
                      <a:pt x="1334" y="11342"/>
                    </a:lnTo>
                    <a:lnTo>
                      <a:pt x="1334" y="1335"/>
                    </a:lnTo>
                    <a:close/>
                    <a:moveTo>
                      <a:pt x="667" y="0"/>
                    </a:moveTo>
                    <a:cubicBezTo>
                      <a:pt x="267" y="0"/>
                      <a:pt x="0" y="301"/>
                      <a:pt x="0" y="667"/>
                    </a:cubicBezTo>
                    <a:lnTo>
                      <a:pt x="0" y="12009"/>
                    </a:lnTo>
                    <a:cubicBezTo>
                      <a:pt x="0" y="12376"/>
                      <a:pt x="267" y="12676"/>
                      <a:pt x="667" y="12676"/>
                    </a:cubicBezTo>
                    <a:lnTo>
                      <a:pt x="17679" y="12676"/>
                    </a:lnTo>
                    <a:cubicBezTo>
                      <a:pt x="18013" y="12676"/>
                      <a:pt x="18347" y="12376"/>
                      <a:pt x="18347" y="12009"/>
                    </a:cubicBezTo>
                    <a:lnTo>
                      <a:pt x="18347" y="667"/>
                    </a:lnTo>
                    <a:cubicBezTo>
                      <a:pt x="18347" y="301"/>
                      <a:pt x="18046" y="0"/>
                      <a:pt x="17679" y="0"/>
                    </a:cubicBezTo>
                    <a:close/>
                  </a:path>
                </a:pathLst>
              </a:custGeom>
              <a:solidFill>
                <a:srgbClr val="FFFFFF"/>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6"/>
              <p:cNvSpPr/>
              <p:nvPr/>
            </p:nvSpPr>
            <p:spPr>
              <a:xfrm>
                <a:off x="1715575" y="2764800"/>
                <a:ext cx="251025" cy="224475"/>
              </a:xfrm>
              <a:custGeom>
                <a:avLst/>
                <a:gdLst/>
                <a:ahLst/>
                <a:cxnLst/>
                <a:rect l="l" t="t" r="r" b="b"/>
                <a:pathLst>
                  <a:path w="10041" h="8979" extrusionOk="0">
                    <a:moveTo>
                      <a:pt x="738" y="1"/>
                    </a:moveTo>
                    <a:cubicBezTo>
                      <a:pt x="562" y="1"/>
                      <a:pt x="388" y="68"/>
                      <a:pt x="267" y="205"/>
                    </a:cubicBezTo>
                    <a:cubicBezTo>
                      <a:pt x="0" y="506"/>
                      <a:pt x="0" y="939"/>
                      <a:pt x="300" y="1173"/>
                    </a:cubicBezTo>
                    <a:lnTo>
                      <a:pt x="8840" y="8812"/>
                    </a:lnTo>
                    <a:cubicBezTo>
                      <a:pt x="8973" y="8912"/>
                      <a:pt x="9140" y="8978"/>
                      <a:pt x="9307" y="8978"/>
                    </a:cubicBezTo>
                    <a:cubicBezTo>
                      <a:pt x="9473" y="8978"/>
                      <a:pt x="9674" y="8878"/>
                      <a:pt x="9807" y="8712"/>
                    </a:cubicBezTo>
                    <a:cubicBezTo>
                      <a:pt x="10041" y="8445"/>
                      <a:pt x="10041" y="8011"/>
                      <a:pt x="9774" y="7778"/>
                    </a:cubicBezTo>
                    <a:lnTo>
                      <a:pt x="1201" y="172"/>
                    </a:lnTo>
                    <a:cubicBezTo>
                      <a:pt x="1072" y="59"/>
                      <a:pt x="904" y="1"/>
                      <a:pt x="738" y="1"/>
                    </a:cubicBezTo>
                    <a:close/>
                  </a:path>
                </a:pathLst>
              </a:custGeom>
              <a:solidFill>
                <a:srgbClr val="FFFFFF"/>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6"/>
              <p:cNvSpPr/>
              <p:nvPr/>
            </p:nvSpPr>
            <p:spPr>
              <a:xfrm>
                <a:off x="1929050" y="2764775"/>
                <a:ext cx="249375" cy="224500"/>
              </a:xfrm>
              <a:custGeom>
                <a:avLst/>
                <a:gdLst/>
                <a:ahLst/>
                <a:cxnLst/>
                <a:rect l="l" t="t" r="r" b="b"/>
                <a:pathLst>
                  <a:path w="9975" h="8980" extrusionOk="0">
                    <a:moveTo>
                      <a:pt x="9216" y="0"/>
                    </a:moveTo>
                    <a:cubicBezTo>
                      <a:pt x="9064" y="0"/>
                      <a:pt x="8909" y="53"/>
                      <a:pt x="8773" y="173"/>
                    </a:cubicBezTo>
                    <a:lnTo>
                      <a:pt x="301" y="7812"/>
                    </a:lnTo>
                    <a:cubicBezTo>
                      <a:pt x="67" y="8045"/>
                      <a:pt x="0" y="8479"/>
                      <a:pt x="267" y="8746"/>
                    </a:cubicBezTo>
                    <a:cubicBezTo>
                      <a:pt x="401" y="8879"/>
                      <a:pt x="601" y="8979"/>
                      <a:pt x="768" y="8979"/>
                    </a:cubicBezTo>
                    <a:cubicBezTo>
                      <a:pt x="934" y="8979"/>
                      <a:pt x="1101" y="8879"/>
                      <a:pt x="1235" y="8813"/>
                    </a:cubicBezTo>
                    <a:lnTo>
                      <a:pt x="9674" y="1174"/>
                    </a:lnTo>
                    <a:cubicBezTo>
                      <a:pt x="9941" y="907"/>
                      <a:pt x="9974" y="507"/>
                      <a:pt x="9707" y="206"/>
                    </a:cubicBezTo>
                    <a:cubicBezTo>
                      <a:pt x="9579" y="78"/>
                      <a:pt x="9401" y="0"/>
                      <a:pt x="9216" y="0"/>
                    </a:cubicBezTo>
                    <a:close/>
                  </a:path>
                </a:pathLst>
              </a:custGeom>
              <a:solidFill>
                <a:srgbClr val="FFFFFF"/>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6"/>
              <p:cNvSpPr/>
              <p:nvPr/>
            </p:nvSpPr>
            <p:spPr>
              <a:xfrm>
                <a:off x="1715575" y="2902400"/>
                <a:ext cx="191825" cy="179450"/>
              </a:xfrm>
              <a:custGeom>
                <a:avLst/>
                <a:gdLst/>
                <a:ahLst/>
                <a:cxnLst/>
                <a:rect l="l" t="t" r="r" b="b"/>
                <a:pathLst>
                  <a:path w="7673" h="7178" extrusionOk="0">
                    <a:moveTo>
                      <a:pt x="6925" y="1"/>
                    </a:moveTo>
                    <a:cubicBezTo>
                      <a:pt x="6752" y="1"/>
                      <a:pt x="6584" y="59"/>
                      <a:pt x="6471" y="172"/>
                    </a:cubicBezTo>
                    <a:lnTo>
                      <a:pt x="300" y="6010"/>
                    </a:lnTo>
                    <a:cubicBezTo>
                      <a:pt x="0" y="6276"/>
                      <a:pt x="0" y="6710"/>
                      <a:pt x="267" y="6977"/>
                    </a:cubicBezTo>
                    <a:cubicBezTo>
                      <a:pt x="367" y="7110"/>
                      <a:pt x="600" y="7177"/>
                      <a:pt x="767" y="7177"/>
                    </a:cubicBezTo>
                    <a:cubicBezTo>
                      <a:pt x="934" y="7177"/>
                      <a:pt x="1101" y="7110"/>
                      <a:pt x="1201" y="7010"/>
                    </a:cubicBezTo>
                    <a:lnTo>
                      <a:pt x="7372" y="1173"/>
                    </a:lnTo>
                    <a:cubicBezTo>
                      <a:pt x="7672" y="939"/>
                      <a:pt x="7672" y="472"/>
                      <a:pt x="7439" y="205"/>
                    </a:cubicBezTo>
                    <a:cubicBezTo>
                      <a:pt x="7301" y="68"/>
                      <a:pt x="7109" y="1"/>
                      <a:pt x="6925" y="1"/>
                    </a:cubicBezTo>
                    <a:close/>
                  </a:path>
                </a:pathLst>
              </a:custGeom>
              <a:solidFill>
                <a:srgbClr val="FFFFFF"/>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6"/>
              <p:cNvSpPr/>
              <p:nvPr/>
            </p:nvSpPr>
            <p:spPr>
              <a:xfrm>
                <a:off x="1991600" y="2900025"/>
                <a:ext cx="185975" cy="181825"/>
              </a:xfrm>
              <a:custGeom>
                <a:avLst/>
                <a:gdLst/>
                <a:ahLst/>
                <a:cxnLst/>
                <a:rect l="l" t="t" r="r" b="b"/>
                <a:pathLst>
                  <a:path w="7439" h="7273" extrusionOk="0">
                    <a:moveTo>
                      <a:pt x="726" y="0"/>
                    </a:moveTo>
                    <a:cubicBezTo>
                      <a:pt x="551" y="0"/>
                      <a:pt x="384" y="67"/>
                      <a:pt x="267" y="200"/>
                    </a:cubicBezTo>
                    <a:cubicBezTo>
                      <a:pt x="0" y="467"/>
                      <a:pt x="0" y="901"/>
                      <a:pt x="267" y="1134"/>
                    </a:cubicBezTo>
                    <a:lnTo>
                      <a:pt x="6271" y="7072"/>
                    </a:lnTo>
                    <a:cubicBezTo>
                      <a:pt x="6405" y="7205"/>
                      <a:pt x="6572" y="7272"/>
                      <a:pt x="6738" y="7272"/>
                    </a:cubicBezTo>
                    <a:cubicBezTo>
                      <a:pt x="6905" y="7272"/>
                      <a:pt x="7072" y="7205"/>
                      <a:pt x="7172" y="7072"/>
                    </a:cubicBezTo>
                    <a:cubicBezTo>
                      <a:pt x="7439" y="6772"/>
                      <a:pt x="7439" y="6371"/>
                      <a:pt x="7172" y="6105"/>
                    </a:cubicBezTo>
                    <a:lnTo>
                      <a:pt x="1234" y="200"/>
                    </a:lnTo>
                    <a:cubicBezTo>
                      <a:pt x="1084" y="67"/>
                      <a:pt x="901" y="0"/>
                      <a:pt x="726" y="0"/>
                    </a:cubicBezTo>
                    <a:close/>
                  </a:path>
                </a:pathLst>
              </a:custGeom>
              <a:solidFill>
                <a:srgbClr val="FFFFFF"/>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93" name="Google Shape;2093;p66"/>
          <p:cNvSpPr/>
          <p:nvPr/>
        </p:nvSpPr>
        <p:spPr>
          <a:xfrm>
            <a:off x="714050" y="1420622"/>
            <a:ext cx="20100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6"/>
          <p:cNvSpPr/>
          <p:nvPr/>
        </p:nvSpPr>
        <p:spPr>
          <a:xfrm>
            <a:off x="6410977" y="1420622"/>
            <a:ext cx="20100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6"/>
          <p:cNvSpPr/>
          <p:nvPr/>
        </p:nvSpPr>
        <p:spPr>
          <a:xfrm>
            <a:off x="722563" y="3321823"/>
            <a:ext cx="20100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6"/>
          <p:cNvSpPr/>
          <p:nvPr/>
        </p:nvSpPr>
        <p:spPr>
          <a:xfrm>
            <a:off x="6400475" y="3321823"/>
            <a:ext cx="20100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6"/>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MODEL</a:t>
            </a:r>
            <a:endParaRPr/>
          </a:p>
        </p:txBody>
      </p:sp>
      <p:sp>
        <p:nvSpPr>
          <p:cNvPr id="2098" name="Google Shape;2098;p66"/>
          <p:cNvSpPr txBox="1"/>
          <p:nvPr/>
        </p:nvSpPr>
        <p:spPr>
          <a:xfrm>
            <a:off x="720000" y="1485636"/>
            <a:ext cx="20100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MARKETING</a:t>
            </a:r>
            <a:endParaRPr sz="1800" b="1">
              <a:solidFill>
                <a:schemeClr val="lt1"/>
              </a:solidFill>
              <a:latin typeface="Orbitron"/>
              <a:ea typeface="Orbitron"/>
              <a:cs typeface="Orbitron"/>
              <a:sym typeface="Orbitron"/>
            </a:endParaRPr>
          </a:p>
        </p:txBody>
      </p:sp>
      <p:sp>
        <p:nvSpPr>
          <p:cNvPr id="2099" name="Google Shape;2099;p66"/>
          <p:cNvSpPr txBox="1"/>
          <p:nvPr/>
        </p:nvSpPr>
        <p:spPr>
          <a:xfrm>
            <a:off x="714052" y="1899920"/>
            <a:ext cx="20100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Neptune is very far away from Earth</a:t>
            </a:r>
            <a:endParaRPr>
              <a:solidFill>
                <a:schemeClr val="dk1"/>
              </a:solidFill>
              <a:latin typeface="Quicksand"/>
              <a:ea typeface="Quicksand"/>
              <a:cs typeface="Quicksand"/>
              <a:sym typeface="Quicksand"/>
            </a:endParaRPr>
          </a:p>
        </p:txBody>
      </p:sp>
      <p:sp>
        <p:nvSpPr>
          <p:cNvPr id="2100" name="Google Shape;2100;p66"/>
          <p:cNvSpPr txBox="1"/>
          <p:nvPr/>
        </p:nvSpPr>
        <p:spPr>
          <a:xfrm>
            <a:off x="722538" y="3382732"/>
            <a:ext cx="20100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TRAINING</a:t>
            </a:r>
            <a:endParaRPr sz="1800" b="1">
              <a:solidFill>
                <a:schemeClr val="lt1"/>
              </a:solidFill>
              <a:latin typeface="Orbitron"/>
              <a:ea typeface="Orbitron"/>
              <a:cs typeface="Orbitron"/>
              <a:sym typeface="Orbitron"/>
            </a:endParaRPr>
          </a:p>
        </p:txBody>
      </p:sp>
      <p:sp>
        <p:nvSpPr>
          <p:cNvPr id="2101" name="Google Shape;2101;p66"/>
          <p:cNvSpPr txBox="1"/>
          <p:nvPr/>
        </p:nvSpPr>
        <p:spPr>
          <a:xfrm>
            <a:off x="717440" y="3798341"/>
            <a:ext cx="20100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Saturn is a gas giant and has rings</a:t>
            </a:r>
            <a:endParaRPr>
              <a:solidFill>
                <a:schemeClr val="dk1"/>
              </a:solidFill>
              <a:latin typeface="Quicksand"/>
              <a:ea typeface="Quicksand"/>
              <a:cs typeface="Quicksand"/>
              <a:sym typeface="Quicksand"/>
            </a:endParaRPr>
          </a:p>
        </p:txBody>
      </p:sp>
      <p:sp>
        <p:nvSpPr>
          <p:cNvPr id="2102" name="Google Shape;2102;p66"/>
          <p:cNvSpPr txBox="1"/>
          <p:nvPr/>
        </p:nvSpPr>
        <p:spPr>
          <a:xfrm>
            <a:off x="6405202" y="3798341"/>
            <a:ext cx="20100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Mercury is the closest planet to the Sun</a:t>
            </a:r>
            <a:endParaRPr>
              <a:solidFill>
                <a:schemeClr val="dk1"/>
              </a:solidFill>
              <a:latin typeface="Quicksand"/>
              <a:ea typeface="Quicksand"/>
              <a:cs typeface="Quicksand"/>
              <a:sym typeface="Quicksand"/>
            </a:endParaRPr>
          </a:p>
        </p:txBody>
      </p:sp>
      <p:sp>
        <p:nvSpPr>
          <p:cNvPr id="2103" name="Google Shape;2103;p66"/>
          <p:cNvSpPr txBox="1"/>
          <p:nvPr/>
        </p:nvSpPr>
        <p:spPr>
          <a:xfrm>
            <a:off x="6407976" y="3382732"/>
            <a:ext cx="20100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TECHNOLOGY</a:t>
            </a:r>
            <a:endParaRPr sz="1800" b="1">
              <a:solidFill>
                <a:schemeClr val="lt1"/>
              </a:solidFill>
              <a:latin typeface="Orbitron"/>
              <a:ea typeface="Orbitron"/>
              <a:cs typeface="Orbitron"/>
              <a:sym typeface="Orbitron"/>
            </a:endParaRPr>
          </a:p>
        </p:txBody>
      </p:sp>
      <p:sp>
        <p:nvSpPr>
          <p:cNvPr id="2104" name="Google Shape;2104;p66"/>
          <p:cNvSpPr txBox="1"/>
          <p:nvPr/>
        </p:nvSpPr>
        <p:spPr>
          <a:xfrm>
            <a:off x="6410952" y="1485636"/>
            <a:ext cx="20100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ASSESSMENT</a:t>
            </a:r>
            <a:endParaRPr sz="1800" b="1">
              <a:solidFill>
                <a:schemeClr val="lt1"/>
              </a:solidFill>
              <a:latin typeface="Orbitron"/>
              <a:ea typeface="Orbitron"/>
              <a:cs typeface="Orbitron"/>
              <a:sym typeface="Orbitron"/>
            </a:endParaRPr>
          </a:p>
        </p:txBody>
      </p:sp>
      <p:sp>
        <p:nvSpPr>
          <p:cNvPr id="2105" name="Google Shape;2105;p66"/>
          <p:cNvSpPr txBox="1"/>
          <p:nvPr/>
        </p:nvSpPr>
        <p:spPr>
          <a:xfrm>
            <a:off x="6406700" y="1899920"/>
            <a:ext cx="20100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Despite being red, Mars is a cold place</a:t>
            </a:r>
            <a:endParaRPr>
              <a:solidFill>
                <a:schemeClr val="dk1"/>
              </a:solidFill>
              <a:latin typeface="Quicksand"/>
              <a:ea typeface="Quicksand"/>
              <a:cs typeface="Quicksand"/>
              <a:sym typeface="Quicksand"/>
            </a:endParaRPr>
          </a:p>
        </p:txBody>
      </p:sp>
      <p:cxnSp>
        <p:nvCxnSpPr>
          <p:cNvPr id="2106" name="Google Shape;2106;p66"/>
          <p:cNvCxnSpPr>
            <a:stCxn id="2103" idx="1"/>
          </p:cNvCxnSpPr>
          <p:nvPr/>
        </p:nvCxnSpPr>
        <p:spPr>
          <a:xfrm flipH="1">
            <a:off x="5395776" y="3498682"/>
            <a:ext cx="1012200" cy="1887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2107" name="Google Shape;2107;p66"/>
          <p:cNvCxnSpPr>
            <a:stCxn id="2104" idx="1"/>
          </p:cNvCxnSpPr>
          <p:nvPr/>
        </p:nvCxnSpPr>
        <p:spPr>
          <a:xfrm flipH="1">
            <a:off x="5516952" y="1601586"/>
            <a:ext cx="894000" cy="6117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2108" name="Google Shape;2108;p66"/>
          <p:cNvCxnSpPr>
            <a:stCxn id="2100" idx="3"/>
          </p:cNvCxnSpPr>
          <p:nvPr/>
        </p:nvCxnSpPr>
        <p:spPr>
          <a:xfrm>
            <a:off x="2732538" y="3498682"/>
            <a:ext cx="554100" cy="1677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2109" name="Google Shape;2109;p66"/>
          <p:cNvCxnSpPr>
            <a:stCxn id="2098" idx="3"/>
          </p:cNvCxnSpPr>
          <p:nvPr/>
        </p:nvCxnSpPr>
        <p:spPr>
          <a:xfrm>
            <a:off x="2730000" y="1601586"/>
            <a:ext cx="577800" cy="534900"/>
          </a:xfrm>
          <a:prstGeom prst="bentConnector3">
            <a:avLst>
              <a:gd name="adj1" fmla="val 50000"/>
            </a:avLst>
          </a:prstGeom>
          <a:noFill/>
          <a:ln w="19050" cap="flat" cmpd="sng">
            <a:solidFill>
              <a:schemeClr val="dk1"/>
            </a:solidFill>
            <a:prstDash val="solid"/>
            <a:round/>
            <a:headEnd type="none" w="med" len="med"/>
            <a:tailEnd type="oval"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Fucheng">
            <a:extLst>
              <a:ext uri="{FF2B5EF4-FFF2-40B4-BE49-F238E27FC236}">
                <a16:creationId xmlns:a16="http://schemas.microsoft.com/office/drawing/2014/main" id="{9D7E51E3-7F7D-46E1-9858-64229F633E18}"/>
              </a:ext>
            </a:extLst>
          </p:cNvPr>
          <p:cNvGrpSpPr/>
          <p:nvPr/>
        </p:nvGrpSpPr>
        <p:grpSpPr>
          <a:xfrm>
            <a:off x="6219417" y="99891"/>
            <a:ext cx="2710457" cy="1170898"/>
            <a:chOff x="6154556" y="480218"/>
            <a:chExt cx="2947665" cy="1170898"/>
          </a:xfrm>
        </p:grpSpPr>
        <p:sp>
          <p:nvSpPr>
            <p:cNvPr id="31" name="Rectángulo: esquinas redondeadas 30">
              <a:extLst>
                <a:ext uri="{FF2B5EF4-FFF2-40B4-BE49-F238E27FC236}">
                  <a16:creationId xmlns:a16="http://schemas.microsoft.com/office/drawing/2014/main" id="{0324D5AB-9F9D-455A-81C4-517E0ACFF1C9}"/>
                </a:ext>
              </a:extLst>
            </p:cNvPr>
            <p:cNvSpPr/>
            <p:nvPr/>
          </p:nvSpPr>
          <p:spPr>
            <a:xfrm>
              <a:off x="6154556" y="480218"/>
              <a:ext cx="2947665" cy="1170898"/>
            </a:xfrm>
            <a:prstGeom prst="roundRect">
              <a:avLst/>
            </a:prstGeom>
            <a:solidFill>
              <a:srgbClr val="E951C2"/>
            </a:solid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46" name="Rectángulo: esquinas redondeadas 45">
              <a:extLst>
                <a:ext uri="{FF2B5EF4-FFF2-40B4-BE49-F238E27FC236}">
                  <a16:creationId xmlns:a16="http://schemas.microsoft.com/office/drawing/2014/main" id="{74DAF936-44DA-4C0D-9A1F-3360B3B083DB}"/>
                </a:ext>
              </a:extLst>
            </p:cNvPr>
            <p:cNvSpPr/>
            <p:nvPr/>
          </p:nvSpPr>
          <p:spPr>
            <a:xfrm>
              <a:off x="6274673" y="560938"/>
              <a:ext cx="2710457" cy="958899"/>
            </a:xfrm>
            <a:prstGeom prst="roundRect">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endParaRPr lang="es-MX" dirty="0">
                <a:solidFill>
                  <a:srgbClr val="000000"/>
                </a:solidFill>
                <a:latin typeface="Arial"/>
                <a:cs typeface="Arial"/>
              </a:endParaRPr>
            </a:p>
          </p:txBody>
        </p:sp>
        <p:sp>
          <p:nvSpPr>
            <p:cNvPr id="44" name="Elipse 43">
              <a:extLst>
                <a:ext uri="{FF2B5EF4-FFF2-40B4-BE49-F238E27FC236}">
                  <a16:creationId xmlns:a16="http://schemas.microsoft.com/office/drawing/2014/main" id="{7904B851-C3C9-49CC-860D-52E52594FFE5}"/>
                </a:ext>
              </a:extLst>
            </p:cNvPr>
            <p:cNvSpPr>
              <a:spLocks noChangeAspect="1"/>
            </p:cNvSpPr>
            <p:nvPr/>
          </p:nvSpPr>
          <p:spPr>
            <a:xfrm>
              <a:off x="6433567" y="660238"/>
              <a:ext cx="760297" cy="760297"/>
            </a:xfrm>
            <a:prstGeom prst="ellipse">
              <a:avLst/>
            </a:prstGeom>
            <a:blipFill>
              <a:blip r:embed="rId2"/>
              <a:stretch>
                <a:fillRect/>
              </a:stretch>
            </a:blip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endParaRPr lang="es-MX">
                <a:solidFill>
                  <a:srgbClr val="000000"/>
                </a:solidFill>
                <a:latin typeface="Arial"/>
                <a:cs typeface="Arial"/>
              </a:endParaRPr>
            </a:p>
          </p:txBody>
        </p:sp>
        <p:sp>
          <p:nvSpPr>
            <p:cNvPr id="47" name="Título 1">
              <a:extLst>
                <a:ext uri="{FF2B5EF4-FFF2-40B4-BE49-F238E27FC236}">
                  <a16:creationId xmlns:a16="http://schemas.microsoft.com/office/drawing/2014/main" id="{40A6651C-6967-4DFA-A82D-F646FA88E0D7}"/>
                </a:ext>
              </a:extLst>
            </p:cNvPr>
            <p:cNvSpPr txBox="1">
              <a:spLocks/>
            </p:cNvSpPr>
            <p:nvPr/>
          </p:nvSpPr>
          <p:spPr>
            <a:xfrm>
              <a:off x="7232878" y="596115"/>
              <a:ext cx="1752252" cy="294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Orbitron"/>
                <a:buNone/>
                <a:defRPr sz="2000" b="1" i="0" u="none" strike="noStrike" cap="none">
                  <a:solidFill>
                    <a:schemeClr val="dk1"/>
                  </a:solidFill>
                  <a:latin typeface="Orbitron"/>
                  <a:ea typeface="Orbitron"/>
                  <a:cs typeface="Orbitron"/>
                  <a:sym typeface="Orbitron"/>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s-MX" sz="1200" dirty="0" err="1"/>
                <a:t>Fucheng</a:t>
              </a:r>
              <a:r>
                <a:rPr lang="es-MX" sz="1200" dirty="0"/>
                <a:t> Zhou</a:t>
              </a:r>
            </a:p>
          </p:txBody>
        </p:sp>
        <p:sp>
          <p:nvSpPr>
            <p:cNvPr id="48" name="Google Shape;765;p40">
              <a:extLst>
                <a:ext uri="{FF2B5EF4-FFF2-40B4-BE49-F238E27FC236}">
                  <a16:creationId xmlns:a16="http://schemas.microsoft.com/office/drawing/2014/main" id="{85620C01-6D1F-4DDD-A0CE-A4D9356BCE74}"/>
                </a:ext>
              </a:extLst>
            </p:cNvPr>
            <p:cNvSpPr txBox="1">
              <a:spLocks/>
            </p:cNvSpPr>
            <p:nvPr/>
          </p:nvSpPr>
          <p:spPr>
            <a:xfrm>
              <a:off x="7249632" y="890115"/>
              <a:ext cx="1735498" cy="652121"/>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s-MX" sz="1100" dirty="0">
                  <a:latin typeface="Quicksand" panose="020B0604020202020204" charset="0"/>
                </a:rPr>
                <a:t>Trabajo previamente con herramientas como:</a:t>
              </a:r>
            </a:p>
          </p:txBody>
        </p:sp>
      </p:grpSp>
      <p:grpSp>
        <p:nvGrpSpPr>
          <p:cNvPr id="60" name="Omar">
            <a:extLst>
              <a:ext uri="{FF2B5EF4-FFF2-40B4-BE49-F238E27FC236}">
                <a16:creationId xmlns:a16="http://schemas.microsoft.com/office/drawing/2014/main" id="{DF03EE93-F4B2-49A2-B0FB-FAE203DC8895}"/>
              </a:ext>
            </a:extLst>
          </p:cNvPr>
          <p:cNvGrpSpPr/>
          <p:nvPr/>
        </p:nvGrpSpPr>
        <p:grpSpPr>
          <a:xfrm>
            <a:off x="6212503" y="90706"/>
            <a:ext cx="2710457" cy="1170898"/>
            <a:chOff x="6154556" y="480218"/>
            <a:chExt cx="2947665" cy="1170898"/>
          </a:xfrm>
        </p:grpSpPr>
        <p:sp>
          <p:nvSpPr>
            <p:cNvPr id="61" name="Rectángulo: esquinas redondeadas 60">
              <a:extLst>
                <a:ext uri="{FF2B5EF4-FFF2-40B4-BE49-F238E27FC236}">
                  <a16:creationId xmlns:a16="http://schemas.microsoft.com/office/drawing/2014/main" id="{460AC4B4-F6A9-4C1D-B81F-E8C7F395501B}"/>
                </a:ext>
              </a:extLst>
            </p:cNvPr>
            <p:cNvSpPr/>
            <p:nvPr/>
          </p:nvSpPr>
          <p:spPr>
            <a:xfrm>
              <a:off x="6154556" y="480218"/>
              <a:ext cx="2947665" cy="1170898"/>
            </a:xfrm>
            <a:prstGeom prst="roundRect">
              <a:avLst/>
            </a:prstGeom>
            <a:solidFill>
              <a:srgbClr val="F34A15"/>
            </a:solid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62" name="Rectángulo: esquinas redondeadas 61">
              <a:extLst>
                <a:ext uri="{FF2B5EF4-FFF2-40B4-BE49-F238E27FC236}">
                  <a16:creationId xmlns:a16="http://schemas.microsoft.com/office/drawing/2014/main" id="{838022F1-829B-413B-A339-B16394B4DF32}"/>
                </a:ext>
              </a:extLst>
            </p:cNvPr>
            <p:cNvSpPr/>
            <p:nvPr/>
          </p:nvSpPr>
          <p:spPr>
            <a:xfrm>
              <a:off x="6274673" y="560938"/>
              <a:ext cx="2710457" cy="958899"/>
            </a:xfrm>
            <a:prstGeom prst="roundRect">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endParaRPr lang="es-MX" dirty="0">
                <a:solidFill>
                  <a:srgbClr val="000000"/>
                </a:solidFill>
                <a:latin typeface="Arial"/>
                <a:cs typeface="Arial"/>
              </a:endParaRPr>
            </a:p>
          </p:txBody>
        </p:sp>
        <p:sp>
          <p:nvSpPr>
            <p:cNvPr id="63" name="Elipse 62">
              <a:extLst>
                <a:ext uri="{FF2B5EF4-FFF2-40B4-BE49-F238E27FC236}">
                  <a16:creationId xmlns:a16="http://schemas.microsoft.com/office/drawing/2014/main" id="{DDA5E367-E711-4E0E-9450-EFDB488EF40D}"/>
                </a:ext>
              </a:extLst>
            </p:cNvPr>
            <p:cNvSpPr>
              <a:spLocks noChangeAspect="1"/>
            </p:cNvSpPr>
            <p:nvPr/>
          </p:nvSpPr>
          <p:spPr>
            <a:xfrm>
              <a:off x="6433567" y="660238"/>
              <a:ext cx="760297" cy="760297"/>
            </a:xfrm>
            <a:prstGeom prst="ellipse">
              <a:avLst/>
            </a:prstGeom>
            <a:blipFill>
              <a:blip r:embed="rId3">
                <a:extLst>
                  <a:ext uri="{BEBA8EAE-BF5A-486C-A8C5-ECC9F3942E4B}">
                    <a14:imgProps xmlns:a14="http://schemas.microsoft.com/office/drawing/2010/main">
                      <a14:imgLayer r:embed="rId4">
                        <a14:imgEffect>
                          <a14:colorTemperature colorTemp="7200"/>
                        </a14:imgEffect>
                      </a14:imgLayer>
                    </a14:imgProps>
                  </a:ext>
                </a:extLst>
              </a:blip>
              <a:stretch>
                <a:fillRect/>
              </a:stretch>
            </a:blip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endParaRPr lang="es-MX" dirty="0">
                <a:solidFill>
                  <a:srgbClr val="000000"/>
                </a:solidFill>
                <a:latin typeface="Arial"/>
                <a:cs typeface="Arial"/>
              </a:endParaRPr>
            </a:p>
          </p:txBody>
        </p:sp>
        <p:sp>
          <p:nvSpPr>
            <p:cNvPr id="64" name="Título 1">
              <a:extLst>
                <a:ext uri="{FF2B5EF4-FFF2-40B4-BE49-F238E27FC236}">
                  <a16:creationId xmlns:a16="http://schemas.microsoft.com/office/drawing/2014/main" id="{ABE2864E-30A4-4103-B24F-688B40144292}"/>
                </a:ext>
              </a:extLst>
            </p:cNvPr>
            <p:cNvSpPr txBox="1">
              <a:spLocks/>
            </p:cNvSpPr>
            <p:nvPr/>
          </p:nvSpPr>
          <p:spPr>
            <a:xfrm>
              <a:off x="7232880" y="627319"/>
              <a:ext cx="1789702" cy="26736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Orbitron"/>
                <a:buNone/>
                <a:defRPr sz="2000" b="1" i="0" u="none" strike="noStrike" cap="none">
                  <a:solidFill>
                    <a:schemeClr val="dk1"/>
                  </a:solidFill>
                  <a:latin typeface="Orbitron"/>
                  <a:ea typeface="Orbitron"/>
                  <a:cs typeface="Orbitron"/>
                  <a:sym typeface="Orbitron"/>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s-MX" sz="1200" dirty="0"/>
                <a:t>Adrián Valenzuela</a:t>
              </a:r>
            </a:p>
          </p:txBody>
        </p:sp>
        <p:sp>
          <p:nvSpPr>
            <p:cNvPr id="65" name="Google Shape;765;p40">
              <a:extLst>
                <a:ext uri="{FF2B5EF4-FFF2-40B4-BE49-F238E27FC236}">
                  <a16:creationId xmlns:a16="http://schemas.microsoft.com/office/drawing/2014/main" id="{13013CF7-2A10-4FAC-AEB4-44D4676DA2D1}"/>
                </a:ext>
              </a:extLst>
            </p:cNvPr>
            <p:cNvSpPr txBox="1">
              <a:spLocks/>
            </p:cNvSpPr>
            <p:nvPr/>
          </p:nvSpPr>
          <p:spPr>
            <a:xfrm>
              <a:off x="7266387" y="942269"/>
              <a:ext cx="1735498" cy="652121"/>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s-MX" sz="1100" dirty="0">
                  <a:latin typeface="Quicksand" panose="020B0604020202020204" charset="0"/>
                </a:rPr>
                <a:t>Trabajo previamente con herramientas como:</a:t>
              </a:r>
            </a:p>
          </p:txBody>
        </p:sp>
      </p:grpSp>
      <p:grpSp>
        <p:nvGrpSpPr>
          <p:cNvPr id="66" name="Pablo">
            <a:extLst>
              <a:ext uri="{FF2B5EF4-FFF2-40B4-BE49-F238E27FC236}">
                <a16:creationId xmlns:a16="http://schemas.microsoft.com/office/drawing/2014/main" id="{70EFEB5E-0258-40C0-AF4E-E6B9FCA258E9}"/>
              </a:ext>
            </a:extLst>
          </p:cNvPr>
          <p:cNvGrpSpPr/>
          <p:nvPr/>
        </p:nvGrpSpPr>
        <p:grpSpPr>
          <a:xfrm>
            <a:off x="6226331" y="90706"/>
            <a:ext cx="2710457" cy="1170898"/>
            <a:chOff x="6122478" y="465470"/>
            <a:chExt cx="2947665" cy="1170898"/>
          </a:xfrm>
        </p:grpSpPr>
        <p:sp>
          <p:nvSpPr>
            <p:cNvPr id="67" name="Rectángulo: esquinas redondeadas 66">
              <a:extLst>
                <a:ext uri="{FF2B5EF4-FFF2-40B4-BE49-F238E27FC236}">
                  <a16:creationId xmlns:a16="http://schemas.microsoft.com/office/drawing/2014/main" id="{F3ADEF81-7C83-46B9-8193-F0631CA24FFC}"/>
                </a:ext>
              </a:extLst>
            </p:cNvPr>
            <p:cNvSpPr/>
            <p:nvPr/>
          </p:nvSpPr>
          <p:spPr>
            <a:xfrm>
              <a:off x="6122478" y="465470"/>
              <a:ext cx="2947665" cy="1170898"/>
            </a:xfrm>
            <a:prstGeom prst="roundRect">
              <a:avLst/>
            </a:prstGeom>
            <a:solidFill>
              <a:schemeClr val="accent1">
                <a:lumMod val="75000"/>
              </a:schemeClr>
            </a:solid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68" name="Rectángulo: esquinas redondeadas 67">
              <a:extLst>
                <a:ext uri="{FF2B5EF4-FFF2-40B4-BE49-F238E27FC236}">
                  <a16:creationId xmlns:a16="http://schemas.microsoft.com/office/drawing/2014/main" id="{4A1B2999-D5E3-4FFD-9681-7BA5643C02FA}"/>
                </a:ext>
              </a:extLst>
            </p:cNvPr>
            <p:cNvSpPr/>
            <p:nvPr/>
          </p:nvSpPr>
          <p:spPr>
            <a:xfrm>
              <a:off x="6274673" y="560938"/>
              <a:ext cx="2710457" cy="958899"/>
            </a:xfrm>
            <a:prstGeom prst="roundRect">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endParaRPr lang="es-MX" dirty="0">
                <a:solidFill>
                  <a:srgbClr val="000000"/>
                </a:solidFill>
                <a:latin typeface="Arial"/>
                <a:cs typeface="Arial"/>
              </a:endParaRPr>
            </a:p>
          </p:txBody>
        </p:sp>
        <p:sp>
          <p:nvSpPr>
            <p:cNvPr id="69" name="Elipse 68">
              <a:extLst>
                <a:ext uri="{FF2B5EF4-FFF2-40B4-BE49-F238E27FC236}">
                  <a16:creationId xmlns:a16="http://schemas.microsoft.com/office/drawing/2014/main" id="{70718D95-C237-4930-968A-0ABD63A7A6C5}"/>
                </a:ext>
              </a:extLst>
            </p:cNvPr>
            <p:cNvSpPr>
              <a:spLocks noChangeAspect="1"/>
            </p:cNvSpPr>
            <p:nvPr/>
          </p:nvSpPr>
          <p:spPr>
            <a:xfrm>
              <a:off x="6433567" y="660238"/>
              <a:ext cx="760297" cy="760297"/>
            </a:xfrm>
            <a:prstGeom prst="ellipse">
              <a:avLst/>
            </a:prstGeom>
            <a:blipFill>
              <a:blip r:embed="rId5"/>
              <a:stretch>
                <a:fillRect/>
              </a:stretch>
            </a:blip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endParaRPr lang="es-MX" dirty="0">
                <a:solidFill>
                  <a:srgbClr val="000000"/>
                </a:solidFill>
                <a:latin typeface="Arial"/>
                <a:cs typeface="Arial"/>
              </a:endParaRPr>
            </a:p>
          </p:txBody>
        </p:sp>
        <p:sp>
          <p:nvSpPr>
            <p:cNvPr id="70" name="Título 1">
              <a:extLst>
                <a:ext uri="{FF2B5EF4-FFF2-40B4-BE49-F238E27FC236}">
                  <a16:creationId xmlns:a16="http://schemas.microsoft.com/office/drawing/2014/main" id="{4C75A63A-A656-459D-90B4-6C0EC2483CEF}"/>
                </a:ext>
              </a:extLst>
            </p:cNvPr>
            <p:cNvSpPr txBox="1">
              <a:spLocks/>
            </p:cNvSpPr>
            <p:nvPr/>
          </p:nvSpPr>
          <p:spPr>
            <a:xfrm>
              <a:off x="7232880" y="627319"/>
              <a:ext cx="1789702" cy="26736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Orbitron"/>
                <a:buNone/>
                <a:defRPr sz="2000" b="1" i="0" u="none" strike="noStrike" cap="none">
                  <a:solidFill>
                    <a:schemeClr val="dk1"/>
                  </a:solidFill>
                  <a:latin typeface="Orbitron"/>
                  <a:ea typeface="Orbitron"/>
                  <a:cs typeface="Orbitron"/>
                  <a:sym typeface="Orbitron"/>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s-MX" sz="1200" dirty="0"/>
                <a:t>Pablo Palma</a:t>
              </a:r>
            </a:p>
          </p:txBody>
        </p:sp>
        <p:sp>
          <p:nvSpPr>
            <p:cNvPr id="71" name="Google Shape;765;p40">
              <a:extLst>
                <a:ext uri="{FF2B5EF4-FFF2-40B4-BE49-F238E27FC236}">
                  <a16:creationId xmlns:a16="http://schemas.microsoft.com/office/drawing/2014/main" id="{547E1868-A771-4DAB-9C03-BFE9AEEEF198}"/>
                </a:ext>
              </a:extLst>
            </p:cNvPr>
            <p:cNvSpPr txBox="1">
              <a:spLocks/>
            </p:cNvSpPr>
            <p:nvPr/>
          </p:nvSpPr>
          <p:spPr>
            <a:xfrm>
              <a:off x="7266387" y="942269"/>
              <a:ext cx="1735498" cy="652121"/>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s-MX" sz="1100" dirty="0">
                  <a:latin typeface="Quicksand" panose="020B0604020202020204" charset="0"/>
                </a:rPr>
                <a:t>Trabajo previamente con herramientas como:</a:t>
              </a:r>
            </a:p>
          </p:txBody>
        </p:sp>
      </p:grpSp>
      <p:grpSp>
        <p:nvGrpSpPr>
          <p:cNvPr id="41" name="Andres">
            <a:extLst>
              <a:ext uri="{FF2B5EF4-FFF2-40B4-BE49-F238E27FC236}">
                <a16:creationId xmlns:a16="http://schemas.microsoft.com/office/drawing/2014/main" id="{35349E25-0DD1-45B9-916D-FF1CF0E1C884}"/>
              </a:ext>
            </a:extLst>
          </p:cNvPr>
          <p:cNvGrpSpPr/>
          <p:nvPr/>
        </p:nvGrpSpPr>
        <p:grpSpPr>
          <a:xfrm>
            <a:off x="6240159" y="119193"/>
            <a:ext cx="2710457" cy="1170898"/>
            <a:chOff x="6154556" y="480218"/>
            <a:chExt cx="2947665" cy="1170898"/>
          </a:xfrm>
        </p:grpSpPr>
        <p:sp>
          <p:nvSpPr>
            <p:cNvPr id="42" name="Rectángulo: esquinas redondeadas 41">
              <a:extLst>
                <a:ext uri="{FF2B5EF4-FFF2-40B4-BE49-F238E27FC236}">
                  <a16:creationId xmlns:a16="http://schemas.microsoft.com/office/drawing/2014/main" id="{737B2095-9DF3-4EDD-ADE8-A3C4113EECAB}"/>
                </a:ext>
              </a:extLst>
            </p:cNvPr>
            <p:cNvSpPr/>
            <p:nvPr/>
          </p:nvSpPr>
          <p:spPr>
            <a:xfrm>
              <a:off x="6154556" y="480218"/>
              <a:ext cx="2947665" cy="1170898"/>
            </a:xfrm>
            <a:prstGeom prst="roundRect">
              <a:avLst/>
            </a:prstGeom>
            <a:solidFill>
              <a:srgbClr val="A10B8C"/>
            </a:solid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43" name="Rectángulo: esquinas redondeadas 42">
              <a:extLst>
                <a:ext uri="{FF2B5EF4-FFF2-40B4-BE49-F238E27FC236}">
                  <a16:creationId xmlns:a16="http://schemas.microsoft.com/office/drawing/2014/main" id="{1E76FFBE-46E1-4ADD-9E49-BEE1A445DD37}"/>
                </a:ext>
              </a:extLst>
            </p:cNvPr>
            <p:cNvSpPr/>
            <p:nvPr/>
          </p:nvSpPr>
          <p:spPr>
            <a:xfrm>
              <a:off x="6274673" y="560938"/>
              <a:ext cx="2710457" cy="958899"/>
            </a:xfrm>
            <a:prstGeom prst="roundRect">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endParaRPr lang="es-MX" dirty="0">
                <a:solidFill>
                  <a:srgbClr val="000000"/>
                </a:solidFill>
                <a:latin typeface="Arial"/>
                <a:cs typeface="Arial"/>
              </a:endParaRPr>
            </a:p>
          </p:txBody>
        </p:sp>
        <p:sp>
          <p:nvSpPr>
            <p:cNvPr id="45" name="Elipse 44">
              <a:extLst>
                <a:ext uri="{FF2B5EF4-FFF2-40B4-BE49-F238E27FC236}">
                  <a16:creationId xmlns:a16="http://schemas.microsoft.com/office/drawing/2014/main" id="{CB6D8E84-FC81-4AF7-A2D9-D57059DFE3B1}"/>
                </a:ext>
              </a:extLst>
            </p:cNvPr>
            <p:cNvSpPr>
              <a:spLocks noChangeAspect="1"/>
            </p:cNvSpPr>
            <p:nvPr/>
          </p:nvSpPr>
          <p:spPr>
            <a:xfrm>
              <a:off x="6433567" y="660238"/>
              <a:ext cx="760297" cy="760297"/>
            </a:xfrm>
            <a:prstGeom prst="ellipse">
              <a:avLst/>
            </a:prstGeom>
            <a:blipFill>
              <a:blip r:embed="rId6"/>
              <a:stretch>
                <a:fillRect/>
              </a:stretch>
            </a:blip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endParaRPr lang="es-MX" dirty="0">
                <a:solidFill>
                  <a:srgbClr val="000000"/>
                </a:solidFill>
                <a:latin typeface="Arial"/>
                <a:cs typeface="Arial"/>
              </a:endParaRPr>
            </a:p>
          </p:txBody>
        </p:sp>
        <p:sp>
          <p:nvSpPr>
            <p:cNvPr id="49" name="Título 1">
              <a:extLst>
                <a:ext uri="{FF2B5EF4-FFF2-40B4-BE49-F238E27FC236}">
                  <a16:creationId xmlns:a16="http://schemas.microsoft.com/office/drawing/2014/main" id="{72C46EB1-835B-46FB-81EC-9DC993F58E72}"/>
                </a:ext>
              </a:extLst>
            </p:cNvPr>
            <p:cNvSpPr txBox="1">
              <a:spLocks/>
            </p:cNvSpPr>
            <p:nvPr/>
          </p:nvSpPr>
          <p:spPr>
            <a:xfrm>
              <a:off x="7232878" y="596115"/>
              <a:ext cx="1869343" cy="294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Orbitron"/>
                <a:buNone/>
                <a:defRPr sz="2000" b="1" i="0" u="none" strike="noStrike" cap="none">
                  <a:solidFill>
                    <a:schemeClr val="dk1"/>
                  </a:solidFill>
                  <a:latin typeface="Orbitron"/>
                  <a:ea typeface="Orbitron"/>
                  <a:cs typeface="Orbitron"/>
                  <a:sym typeface="Orbitron"/>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s-MX" sz="1200" dirty="0"/>
                <a:t>Andrés González</a:t>
              </a:r>
            </a:p>
          </p:txBody>
        </p:sp>
        <p:sp>
          <p:nvSpPr>
            <p:cNvPr id="50" name="Google Shape;765;p40">
              <a:extLst>
                <a:ext uri="{FF2B5EF4-FFF2-40B4-BE49-F238E27FC236}">
                  <a16:creationId xmlns:a16="http://schemas.microsoft.com/office/drawing/2014/main" id="{81629A55-7320-408A-8C08-F0406FBDFBEB}"/>
                </a:ext>
              </a:extLst>
            </p:cNvPr>
            <p:cNvSpPr txBox="1">
              <a:spLocks/>
            </p:cNvSpPr>
            <p:nvPr/>
          </p:nvSpPr>
          <p:spPr>
            <a:xfrm>
              <a:off x="7249632" y="890115"/>
              <a:ext cx="1735498" cy="652121"/>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s-MX" sz="1100" dirty="0">
                  <a:latin typeface="Quicksand" panose="020B0604020202020204" charset="0"/>
                </a:rPr>
                <a:t>Trabajo previamente con herramientas como:</a:t>
              </a:r>
            </a:p>
          </p:txBody>
        </p:sp>
      </p:grpSp>
      <p:sp>
        <p:nvSpPr>
          <p:cNvPr id="34" name="Rectángulo: esquinas redondeadas 33">
            <a:extLst>
              <a:ext uri="{FF2B5EF4-FFF2-40B4-BE49-F238E27FC236}">
                <a16:creationId xmlns:a16="http://schemas.microsoft.com/office/drawing/2014/main" id="{5A56C1A5-B52C-4D25-BFD3-B91D7F7D0883}"/>
              </a:ext>
            </a:extLst>
          </p:cNvPr>
          <p:cNvSpPr/>
          <p:nvPr/>
        </p:nvSpPr>
        <p:spPr>
          <a:xfrm>
            <a:off x="6237573" y="1387473"/>
            <a:ext cx="2710456" cy="3505442"/>
          </a:xfrm>
          <a:prstGeom prst="roundRect">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endParaRPr lang="es-MX" dirty="0">
              <a:solidFill>
                <a:srgbClr val="000000"/>
              </a:solidFill>
              <a:latin typeface="Arial"/>
              <a:cs typeface="Arial"/>
            </a:endParaRPr>
          </a:p>
        </p:txBody>
      </p:sp>
      <p:sp>
        <p:nvSpPr>
          <p:cNvPr id="7" name="Google Shape;757;p40">
            <a:extLst>
              <a:ext uri="{FF2B5EF4-FFF2-40B4-BE49-F238E27FC236}">
                <a16:creationId xmlns:a16="http://schemas.microsoft.com/office/drawing/2014/main" id="{34364E01-07F8-4179-8E74-2C04280944AA}"/>
              </a:ext>
            </a:extLst>
          </p:cNvPr>
          <p:cNvSpPr/>
          <p:nvPr/>
        </p:nvSpPr>
        <p:spPr>
          <a:xfrm>
            <a:off x="143166" y="233171"/>
            <a:ext cx="5927059" cy="4793053"/>
          </a:xfrm>
          <a:prstGeom prst="roundRect">
            <a:avLst>
              <a:gd name="adj" fmla="val 5678"/>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endParaRPr dirty="0"/>
          </a:p>
        </p:txBody>
      </p:sp>
      <p:sp>
        <p:nvSpPr>
          <p:cNvPr id="3" name="f3">
            <a:extLst>
              <a:ext uri="{FF2B5EF4-FFF2-40B4-BE49-F238E27FC236}">
                <a16:creationId xmlns:a16="http://schemas.microsoft.com/office/drawing/2014/main" id="{43B126AB-1BF9-444F-BFD6-F55B48CE5E79}"/>
              </a:ext>
            </a:extLst>
          </p:cNvPr>
          <p:cNvSpPr/>
          <p:nvPr/>
        </p:nvSpPr>
        <p:spPr>
          <a:xfrm>
            <a:off x="364198" y="1145778"/>
            <a:ext cx="2742488" cy="1827580"/>
          </a:xfrm>
          <a:prstGeom prst="roundRect">
            <a:avLst/>
          </a:prstGeom>
          <a:blipFill>
            <a:blip r:embed="rId7"/>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0" name="f2">
            <a:extLst>
              <a:ext uri="{FF2B5EF4-FFF2-40B4-BE49-F238E27FC236}">
                <a16:creationId xmlns:a16="http://schemas.microsoft.com/office/drawing/2014/main" id="{FC9ED55F-750E-48B8-A8AD-4A3E2445D7E9}"/>
              </a:ext>
            </a:extLst>
          </p:cNvPr>
          <p:cNvSpPr/>
          <p:nvPr/>
        </p:nvSpPr>
        <p:spPr>
          <a:xfrm>
            <a:off x="1183421" y="3081680"/>
            <a:ext cx="3614899" cy="1827580"/>
          </a:xfrm>
          <a:prstGeom prst="roundRect">
            <a:avLst/>
          </a:prstGeom>
          <a:blipFill>
            <a:blip r:embed="rId8"/>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4" name="f1">
            <a:extLst>
              <a:ext uri="{FF2B5EF4-FFF2-40B4-BE49-F238E27FC236}">
                <a16:creationId xmlns:a16="http://schemas.microsoft.com/office/drawing/2014/main" id="{C72CE768-31DA-437F-9513-4B65B78048A0}"/>
              </a:ext>
            </a:extLst>
          </p:cNvPr>
          <p:cNvSpPr/>
          <p:nvPr/>
        </p:nvSpPr>
        <p:spPr>
          <a:xfrm>
            <a:off x="3185689" y="1145778"/>
            <a:ext cx="2742488" cy="1827580"/>
          </a:xfrm>
          <a:prstGeom prst="roundRect">
            <a:avLst/>
          </a:prstGeom>
          <a:blipFill>
            <a:blip r:embed="rId9"/>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pic>
        <p:nvPicPr>
          <p:cNvPr id="2058" name="phpmyadmin">
            <a:extLst>
              <a:ext uri="{FF2B5EF4-FFF2-40B4-BE49-F238E27FC236}">
                <a16:creationId xmlns:a16="http://schemas.microsoft.com/office/drawing/2014/main" id="{AA1AFBE0-7A16-4CC8-A594-89693B3DF2D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069174" y="3974299"/>
            <a:ext cx="1078118" cy="623512"/>
          </a:xfrm>
          <a:prstGeom prst="rect">
            <a:avLst/>
          </a:prstGeom>
          <a:noFill/>
          <a:extLst>
            <a:ext uri="{909E8E84-426E-40DD-AFC4-6F175D3DCCD1}">
              <a14:hiddenFill xmlns:a14="http://schemas.microsoft.com/office/drawing/2010/main">
                <a:solidFill>
                  <a:srgbClr val="FFFFFF"/>
                </a:solidFill>
              </a14:hiddenFill>
            </a:ext>
          </a:extLst>
        </p:spPr>
      </p:pic>
      <p:pic>
        <p:nvPicPr>
          <p:cNvPr id="2060" name="mysql" descr="Logo de MySQL: la historia y el significado del logotipo, la marca y el  símbolo. | png, vector">
            <a:extLst>
              <a:ext uri="{FF2B5EF4-FFF2-40B4-BE49-F238E27FC236}">
                <a16:creationId xmlns:a16="http://schemas.microsoft.com/office/drawing/2014/main" id="{1BA1B54E-6E7D-4260-8E42-B9EB0475346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545569" y="3963567"/>
            <a:ext cx="1110125" cy="576263"/>
          </a:xfrm>
          <a:prstGeom prst="rect">
            <a:avLst/>
          </a:prstGeom>
          <a:noFill/>
          <a:extLst>
            <a:ext uri="{909E8E84-426E-40DD-AFC4-6F175D3DCCD1}">
              <a14:hiddenFill xmlns:a14="http://schemas.microsoft.com/office/drawing/2010/main">
                <a:solidFill>
                  <a:srgbClr val="FFFFFF"/>
                </a:solidFill>
              </a14:hiddenFill>
            </a:ext>
          </a:extLst>
        </p:spPr>
      </p:pic>
      <p:sp>
        <p:nvSpPr>
          <p:cNvPr id="25" name="Rectángulo: esquinas redondeadas 24" hidden="1">
            <a:extLst>
              <a:ext uri="{FF2B5EF4-FFF2-40B4-BE49-F238E27FC236}">
                <a16:creationId xmlns:a16="http://schemas.microsoft.com/office/drawing/2014/main" id="{AD7FC063-F6E4-4E88-ACDE-82CD0669AA6B}"/>
              </a:ext>
            </a:extLst>
          </p:cNvPr>
          <p:cNvSpPr/>
          <p:nvPr/>
        </p:nvSpPr>
        <p:spPr>
          <a:xfrm>
            <a:off x="3183745" y="1329563"/>
            <a:ext cx="2959238" cy="1760757"/>
          </a:xfrm>
          <a:prstGeom prst="roundRect">
            <a:avLst>
              <a:gd name="adj" fmla="val 17556"/>
            </a:avLst>
          </a:prstGeom>
          <a:blipFill>
            <a:blip r:embed="rId12"/>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pic>
        <p:nvPicPr>
          <p:cNvPr id="1026" name="Picture 2">
            <a:extLst>
              <a:ext uri="{FF2B5EF4-FFF2-40B4-BE49-F238E27FC236}">
                <a16:creationId xmlns:a16="http://schemas.microsoft.com/office/drawing/2014/main" id="{38E635E9-CC29-430E-B19F-2BCBD1FC052F}"/>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408461" y="3012030"/>
            <a:ext cx="932030" cy="91064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26472FB4-9852-4697-942F-BED080B6AC2C}"/>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134422" y="3187445"/>
            <a:ext cx="515864" cy="566635"/>
          </a:xfrm>
          <a:prstGeom prst="rect">
            <a:avLst/>
          </a:prstGeom>
          <a:noFill/>
          <a:extLst>
            <a:ext uri="{909E8E84-426E-40DD-AFC4-6F175D3DCCD1}">
              <a14:hiddenFill xmlns:a14="http://schemas.microsoft.com/office/drawing/2010/main">
                <a:solidFill>
                  <a:srgbClr val="FFFFFF"/>
                </a:solidFill>
              </a14:hiddenFill>
            </a:ext>
          </a:extLst>
        </p:spPr>
      </p:pic>
      <p:sp>
        <p:nvSpPr>
          <p:cNvPr id="9" name="AutoShape 10" descr="js-logo – Club Majalasna">
            <a:extLst>
              <a:ext uri="{FF2B5EF4-FFF2-40B4-BE49-F238E27FC236}">
                <a16:creationId xmlns:a16="http://schemas.microsoft.com/office/drawing/2014/main" id="{14EB0C17-9728-4B72-A242-068EE564661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pic>
        <p:nvPicPr>
          <p:cNvPr id="1032" name="Picture 8" descr="GitHub - diegoAlex24/HTML-CSS-examples: Ejemplos varios de las  características de HTML y CSS">
            <a:extLst>
              <a:ext uri="{FF2B5EF4-FFF2-40B4-BE49-F238E27FC236}">
                <a16:creationId xmlns:a16="http://schemas.microsoft.com/office/drawing/2014/main" id="{0EDD2883-AF92-40A3-8310-4C3E78EB0085}"/>
              </a:ext>
            </a:extLst>
          </p:cNvPr>
          <p:cNvPicPr>
            <a:picLocks noChangeAspect="1" noChangeArrowheads="1"/>
          </p:cNvPicPr>
          <p:nvPr/>
        </p:nvPicPr>
        <p:blipFill>
          <a:blip r:embed="rId15">
            <a:extLst>
              <a:ext uri="{BEBA8EAE-BF5A-486C-A8C5-ECC9F3942E4B}">
                <a14:imgProps xmlns:a14="http://schemas.microsoft.com/office/drawing/2010/main">
                  <a14:imgLayer r:embed="rId16">
                    <a14:imgEffect>
                      <a14:backgroundRemoval t="2308" b="94615" l="8000" r="91000">
                        <a14:foregroundMark x1="8000" y1="24231" x2="11444" y2="43654"/>
                        <a14:foregroundMark x1="19222" y1="37115" x2="25889" y2="38846"/>
                        <a14:foregroundMark x1="25889" y1="38846" x2="34667" y2="38654"/>
                        <a14:foregroundMark x1="35444" y1="40192" x2="36000" y2="59231"/>
                        <a14:foregroundMark x1="24333" y1="57692" x2="35444" y2="59615"/>
                        <a14:foregroundMark x1="19889" y1="58654" x2="26000" y2="59231"/>
                        <a14:foregroundMark x1="19000" y1="67692" x2="26778" y2="76538"/>
                        <a14:foregroundMark x1="33222" y1="78654" x2="36556" y2="64038"/>
                        <a14:foregroundMark x1="28889" y1="75769" x2="31889" y2="74231"/>
                        <a14:foregroundMark x1="17222" y1="2692" x2="18111" y2="8077"/>
                        <a14:foregroundMark x1="17222" y1="9808" x2="19222" y2="11923"/>
                        <a14:foregroundMark x1="25222" y1="3654" x2="25444" y2="5962"/>
                        <a14:foregroundMark x1="32111" y1="2308" x2="32556" y2="5000"/>
                        <a14:foregroundMark x1="34778" y1="8654" x2="35000" y2="11923"/>
                        <a14:foregroundMark x1="58556" y1="4808" x2="59556" y2="8846"/>
                        <a14:foregroundMark x1="67333" y1="3077" x2="69778" y2="3077"/>
                        <a14:foregroundMark x1="75778" y1="2885" x2="76222" y2="5769"/>
                        <a14:foregroundMark x1="70000" y1="7115" x2="70333" y2="9423"/>
                        <a14:foregroundMark x1="81333" y1="7692" x2="81778" y2="9808"/>
                        <a14:foregroundMark x1="85778" y1="6154" x2="85778" y2="11346"/>
                        <a14:foregroundMark x1="85333" y1="10577" x2="87000" y2="11923"/>
                        <a14:foregroundMark x1="62556" y1="25577" x2="70333" y2="25769"/>
                        <a14:foregroundMark x1="70333" y1="25769" x2="76000" y2="23654"/>
                        <a14:foregroundMark x1="79778" y1="30192" x2="86000" y2="25962"/>
                        <a14:foregroundMark x1="85444" y1="27115" x2="88111" y2="34808"/>
                        <a14:foregroundMark x1="91000" y1="28269" x2="88667" y2="45962"/>
                        <a14:foregroundMark x1="79222" y1="48654" x2="84222" y2="48654"/>
                        <a14:foregroundMark x1="60778" y1="28077" x2="61111" y2="40000"/>
                        <a14:foregroundMark x1="61111" y1="40000" x2="66444" y2="60577"/>
                        <a14:foregroundMark x1="66444" y1="60577" x2="75444" y2="65000"/>
                        <a14:foregroundMark x1="75444" y1="65000" x2="77667" y2="63846"/>
                        <a14:foregroundMark x1="68556" y1="57500" x2="71667" y2="77692"/>
                        <a14:foregroundMark x1="71667" y1="77692" x2="77556" y2="81731"/>
                        <a14:foregroundMark x1="77556" y1="81731" x2="77667" y2="80769"/>
                        <a14:foregroundMark x1="76333" y1="43077" x2="72222" y2="50192"/>
                        <a14:foregroundMark x1="72222" y1="50192" x2="75667" y2="65769"/>
                        <a14:foregroundMark x1="75667" y1="65769" x2="79889" y2="50385"/>
                        <a14:foregroundMark x1="79889" y1="50385" x2="75333" y2="44423"/>
                        <a14:foregroundMark x1="75333" y1="44423" x2="75111" y2="44423"/>
                        <a14:foregroundMark x1="63556" y1="34615" x2="66444" y2="35000"/>
                        <a14:foregroundMark x1="75444" y1="38654" x2="66667" y2="41154"/>
                        <a14:foregroundMark x1="66667" y1="41154" x2="69444" y2="53846"/>
                        <a14:foregroundMark x1="69444" y1="53846" x2="72000" y2="56154"/>
                        <a14:foregroundMark x1="83889" y1="38269" x2="65222" y2="38654"/>
                        <a14:foregroundMark x1="88889" y1="56154" x2="85556" y2="79423"/>
                        <a14:foregroundMark x1="85556" y1="79423" x2="78444" y2="82115"/>
                        <a14:foregroundMark x1="78444" y1="82115" x2="81222" y2="66731"/>
                        <a14:foregroundMark x1="81222" y1="66731" x2="83778" y2="60962"/>
                        <a14:foregroundMark x1="79556" y1="56154" x2="83000" y2="60000"/>
                        <a14:foregroundMark x1="56667" y1="52308" x2="61333" y2="75962"/>
                        <a14:foregroundMark x1="63333" y1="68077" x2="73667" y2="77885"/>
                        <a14:foregroundMark x1="73667" y1="77885" x2="74111" y2="77692"/>
                        <a14:foregroundMark x1="16444" y1="39231" x2="30333" y2="36154"/>
                        <a14:foregroundMark x1="34889" y1="34231" x2="37778" y2="44038"/>
                        <a14:foregroundMark x1="18556" y1="50385" x2="24111" y2="56538"/>
                        <a14:foregroundMark x1="15778" y1="55769" x2="21556" y2="61538"/>
                        <a14:foregroundMark x1="17000" y1="69808" x2="27111" y2="81346"/>
                        <a14:foregroundMark x1="63000" y1="5962" x2="63111" y2="5000"/>
                        <a14:foregroundMark x1="80667" y1="53654" x2="84667" y2="60962"/>
                        <a14:foregroundMark x1="27333" y1="11731" x2="28556" y2="7692"/>
                        <a14:foregroundMark x1="31889" y1="11538" x2="33333" y2="12500"/>
                        <a14:foregroundMark x1="22444" y1="92500" x2="28444" y2="94615"/>
                        <a14:foregroundMark x1="28444" y1="94615" x2="28444" y2="94423"/>
                        <a14:foregroundMark x1="58444" y1="77692" x2="64222" y2="88654"/>
                        <a14:foregroundMark x1="66667" y1="84615" x2="72667" y2="86538"/>
                        <a14:foregroundMark x1="74000" y1="85577" x2="82444" y2="85192"/>
                        <a14:foregroundMark x1="82444" y1="85192" x2="83778" y2="83654"/>
                        <a14:foregroundMark x1="57333" y1="50192" x2="56556" y2="28462"/>
                        <a14:foregroundMark x1="24111" y1="10962" x2="25889" y2="12308"/>
                      </a14:backgroundRemoval>
                    </a14:imgEffect>
                  </a14:imgLayer>
                </a14:imgProps>
              </a:ext>
              <a:ext uri="{28A0092B-C50C-407E-A947-70E740481C1C}">
                <a14:useLocalDpi xmlns:a14="http://schemas.microsoft.com/office/drawing/2010/main" val="0"/>
              </a:ext>
            </a:extLst>
          </a:blip>
          <a:srcRect/>
          <a:stretch>
            <a:fillRect/>
          </a:stretch>
        </p:blipFill>
        <p:spPr bwMode="auto">
          <a:xfrm>
            <a:off x="6744941" y="1602036"/>
            <a:ext cx="1182396" cy="68664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js-logo – Club Majalasna">
            <a:extLst>
              <a:ext uri="{FF2B5EF4-FFF2-40B4-BE49-F238E27FC236}">
                <a16:creationId xmlns:a16="http://schemas.microsoft.com/office/drawing/2014/main" id="{A8159051-672F-47AB-B38D-3B1891226F93}"/>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7845282" y="1606927"/>
            <a:ext cx="672717" cy="676147"/>
          </a:xfrm>
          <a:prstGeom prst="rect">
            <a:avLst/>
          </a:prstGeom>
          <a:noFill/>
          <a:extLst>
            <a:ext uri="{909E8E84-426E-40DD-AFC4-6F175D3DCCD1}">
              <a14:hiddenFill xmlns:a14="http://schemas.microsoft.com/office/drawing/2010/main">
                <a:solidFill>
                  <a:srgbClr val="FFFFFF"/>
                </a:solidFill>
              </a14:hiddenFill>
            </a:ext>
          </a:extLst>
        </p:spPr>
      </p:pic>
      <p:pic>
        <p:nvPicPr>
          <p:cNvPr id="12" name="GitHub" descr="Logotipo de github - Iconos gratis de redes sociales">
            <a:extLst>
              <a:ext uri="{FF2B5EF4-FFF2-40B4-BE49-F238E27FC236}">
                <a16:creationId xmlns:a16="http://schemas.microsoft.com/office/drawing/2014/main" id="{270EFB98-9E8E-4C81-AB37-634BB0062403}"/>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7986441" y="2506356"/>
            <a:ext cx="531558" cy="531558"/>
          </a:xfrm>
          <a:prstGeom prst="rect">
            <a:avLst/>
          </a:prstGeom>
          <a:noFill/>
          <a:extLst>
            <a:ext uri="{909E8E84-426E-40DD-AFC4-6F175D3DCCD1}">
              <a14:hiddenFill xmlns:a14="http://schemas.microsoft.com/office/drawing/2010/main">
                <a:solidFill>
                  <a:srgbClr val="FFFFFF"/>
                </a:solidFill>
              </a14:hiddenFill>
            </a:ext>
          </a:extLst>
        </p:spPr>
      </p:pic>
      <p:pic>
        <p:nvPicPr>
          <p:cNvPr id="1030" name="git">
            <a:extLst>
              <a:ext uri="{FF2B5EF4-FFF2-40B4-BE49-F238E27FC236}">
                <a16:creationId xmlns:a16="http://schemas.microsoft.com/office/drawing/2014/main" id="{D8669B17-EF34-4850-9600-647D2F010CBF}"/>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6555047" y="2571750"/>
            <a:ext cx="924909" cy="386663"/>
          </a:xfrm>
          <a:prstGeom prst="rect">
            <a:avLst/>
          </a:prstGeom>
          <a:noFill/>
          <a:extLst>
            <a:ext uri="{909E8E84-426E-40DD-AFC4-6F175D3DCCD1}">
              <a14:hiddenFill xmlns:a14="http://schemas.microsoft.com/office/drawing/2010/main">
                <a:solidFill>
                  <a:srgbClr val="FFFFFF"/>
                </a:solidFill>
              </a14:hiddenFill>
            </a:ext>
          </a:extLst>
        </p:spPr>
      </p:pic>
      <p:sp>
        <p:nvSpPr>
          <p:cNvPr id="40" name="Google Shape;758;p40">
            <a:extLst>
              <a:ext uri="{FF2B5EF4-FFF2-40B4-BE49-F238E27FC236}">
                <a16:creationId xmlns:a16="http://schemas.microsoft.com/office/drawing/2014/main" id="{976F3BD6-7301-421A-9FC8-DA1E013397F2}"/>
              </a:ext>
            </a:extLst>
          </p:cNvPr>
          <p:cNvSpPr/>
          <p:nvPr/>
        </p:nvSpPr>
        <p:spPr>
          <a:xfrm>
            <a:off x="124637" y="217558"/>
            <a:ext cx="5960994"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Título 1">
            <a:extLst>
              <a:ext uri="{FF2B5EF4-FFF2-40B4-BE49-F238E27FC236}">
                <a16:creationId xmlns:a16="http://schemas.microsoft.com/office/drawing/2014/main" id="{8621B3C8-3FEF-4C70-86CB-7EFF67993D39}"/>
              </a:ext>
            </a:extLst>
          </p:cNvPr>
          <p:cNvSpPr txBox="1">
            <a:spLocks/>
          </p:cNvSpPr>
          <p:nvPr/>
        </p:nvSpPr>
        <p:spPr>
          <a:xfrm>
            <a:off x="548222" y="699653"/>
            <a:ext cx="4942039" cy="294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Orbitron"/>
              <a:buNone/>
              <a:defRPr sz="2000" b="1" i="0" u="none" strike="noStrike" cap="none">
                <a:solidFill>
                  <a:schemeClr val="dk1"/>
                </a:solidFill>
                <a:latin typeface="Orbitron"/>
                <a:ea typeface="Orbitron"/>
                <a:cs typeface="Orbitron"/>
                <a:sym typeface="Orbitron"/>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s-MX" sz="2800" dirty="0"/>
              <a:t>EQUIPO DE TRABAJO</a:t>
            </a:r>
          </a:p>
        </p:txBody>
      </p:sp>
      <p:sp>
        <p:nvSpPr>
          <p:cNvPr id="53" name="Google Shape;760;p40">
            <a:extLst>
              <a:ext uri="{FF2B5EF4-FFF2-40B4-BE49-F238E27FC236}">
                <a16:creationId xmlns:a16="http://schemas.microsoft.com/office/drawing/2014/main" id="{FB4BBAB2-7501-4676-9441-326A3D2C00D1}"/>
              </a:ext>
            </a:extLst>
          </p:cNvPr>
          <p:cNvSpPr/>
          <p:nvPr/>
        </p:nvSpPr>
        <p:spPr>
          <a:xfrm rot="10800000" flipH="1">
            <a:off x="270039" y="360066"/>
            <a:ext cx="93990" cy="93999"/>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61;p40">
            <a:extLst>
              <a:ext uri="{FF2B5EF4-FFF2-40B4-BE49-F238E27FC236}">
                <a16:creationId xmlns:a16="http://schemas.microsoft.com/office/drawing/2014/main" id="{4E2CE586-530E-449B-BD0D-9932DF22FA0E}"/>
              </a:ext>
            </a:extLst>
          </p:cNvPr>
          <p:cNvSpPr/>
          <p:nvPr/>
        </p:nvSpPr>
        <p:spPr>
          <a:xfrm rot="10800000" flipH="1">
            <a:off x="437706" y="360066"/>
            <a:ext cx="93990" cy="93999"/>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62;p40">
            <a:extLst>
              <a:ext uri="{FF2B5EF4-FFF2-40B4-BE49-F238E27FC236}">
                <a16:creationId xmlns:a16="http://schemas.microsoft.com/office/drawing/2014/main" id="{8F897CAE-26B3-4496-94E4-626812A46E00}"/>
              </a:ext>
            </a:extLst>
          </p:cNvPr>
          <p:cNvSpPr/>
          <p:nvPr/>
        </p:nvSpPr>
        <p:spPr>
          <a:xfrm rot="10800000" flipH="1">
            <a:off x="605372" y="360066"/>
            <a:ext cx="93990" cy="93999"/>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Rectángulo: esquinas redondeadas 55">
            <a:extLst>
              <a:ext uri="{FF2B5EF4-FFF2-40B4-BE49-F238E27FC236}">
                <a16:creationId xmlns:a16="http://schemas.microsoft.com/office/drawing/2014/main" id="{2B6B6B7F-294F-4173-832B-4C003E96394A}"/>
              </a:ext>
            </a:extLst>
          </p:cNvPr>
          <p:cNvSpPr/>
          <p:nvPr/>
        </p:nvSpPr>
        <p:spPr>
          <a:xfrm>
            <a:off x="369746" y="1159923"/>
            <a:ext cx="2756474" cy="1807875"/>
          </a:xfrm>
          <a:prstGeom prst="roundRect">
            <a:avLst>
              <a:gd name="adj" fmla="val 10345"/>
            </a:avLst>
          </a:prstGeom>
          <a:blipFill>
            <a:blip r:embed="rId20"/>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57" name="Rectángulo: esquinas redondeadas 56">
            <a:extLst>
              <a:ext uri="{FF2B5EF4-FFF2-40B4-BE49-F238E27FC236}">
                <a16:creationId xmlns:a16="http://schemas.microsoft.com/office/drawing/2014/main" id="{1BA30CC6-4FD3-4711-98E6-F18AAC794494}"/>
              </a:ext>
            </a:extLst>
          </p:cNvPr>
          <p:cNvSpPr/>
          <p:nvPr/>
        </p:nvSpPr>
        <p:spPr>
          <a:xfrm>
            <a:off x="3214208" y="1204878"/>
            <a:ext cx="2775146" cy="1801609"/>
          </a:xfrm>
          <a:prstGeom prst="roundRect">
            <a:avLst/>
          </a:prstGeom>
          <a:blipFill>
            <a:blip r:embed="rId21"/>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58" name="Rectángulo: esquinas redondeadas 57">
            <a:extLst>
              <a:ext uri="{FF2B5EF4-FFF2-40B4-BE49-F238E27FC236}">
                <a16:creationId xmlns:a16="http://schemas.microsoft.com/office/drawing/2014/main" id="{539FF6A6-E672-4C2E-9D4E-85CA400FE977}"/>
              </a:ext>
            </a:extLst>
          </p:cNvPr>
          <p:cNvSpPr/>
          <p:nvPr/>
        </p:nvSpPr>
        <p:spPr>
          <a:xfrm>
            <a:off x="420733" y="3152250"/>
            <a:ext cx="2742488" cy="1681817"/>
          </a:xfrm>
          <a:prstGeom prst="roundRect">
            <a:avLst>
              <a:gd name="adj" fmla="val 9871"/>
            </a:avLst>
          </a:prstGeom>
          <a:blipFill>
            <a:blip r:embed="rId22"/>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59" name="Rectángulo: esquinas redondeadas 58">
            <a:extLst>
              <a:ext uri="{FF2B5EF4-FFF2-40B4-BE49-F238E27FC236}">
                <a16:creationId xmlns:a16="http://schemas.microsoft.com/office/drawing/2014/main" id="{E72B005B-C750-40E7-BD56-DBE4836CFF2C}"/>
              </a:ext>
            </a:extLst>
          </p:cNvPr>
          <p:cNvSpPr/>
          <p:nvPr/>
        </p:nvSpPr>
        <p:spPr>
          <a:xfrm>
            <a:off x="3241593" y="3152250"/>
            <a:ext cx="2725494" cy="1681817"/>
          </a:xfrm>
          <a:prstGeom prst="roundRect">
            <a:avLst>
              <a:gd name="adj" fmla="val 15912"/>
            </a:avLst>
          </a:prstGeom>
          <a:blipFill>
            <a:blip r:embed="rId23"/>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72" name="Rectángulo: esquinas redondeadas 71">
            <a:extLst>
              <a:ext uri="{FF2B5EF4-FFF2-40B4-BE49-F238E27FC236}">
                <a16:creationId xmlns:a16="http://schemas.microsoft.com/office/drawing/2014/main" id="{F10B53F3-8E5C-4445-BDDC-ADE8845B1935}"/>
              </a:ext>
            </a:extLst>
          </p:cNvPr>
          <p:cNvSpPr/>
          <p:nvPr/>
        </p:nvSpPr>
        <p:spPr>
          <a:xfrm>
            <a:off x="1625982" y="3184641"/>
            <a:ext cx="3128316" cy="1708274"/>
          </a:xfrm>
          <a:prstGeom prst="roundRect">
            <a:avLst/>
          </a:prstGeom>
          <a:blipFill>
            <a:blip r:embed="rId24"/>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pic>
        <p:nvPicPr>
          <p:cNvPr id="74" name="Java" descr="Logo de Java: la historia y el significado del logotipo, la marca y el  símbolo. | png, vector">
            <a:extLst>
              <a:ext uri="{FF2B5EF4-FFF2-40B4-BE49-F238E27FC236}">
                <a16:creationId xmlns:a16="http://schemas.microsoft.com/office/drawing/2014/main" id="{C41606F7-D1AD-40A7-A474-71B4615F325E}"/>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6438355" y="3124054"/>
            <a:ext cx="916268" cy="572667"/>
          </a:xfrm>
          <a:prstGeom prst="rect">
            <a:avLst/>
          </a:prstGeom>
          <a:noFill/>
          <a:extLst>
            <a:ext uri="{909E8E84-426E-40DD-AFC4-6F175D3DCCD1}">
              <a14:hiddenFill xmlns:a14="http://schemas.microsoft.com/office/drawing/2010/main">
                <a:solidFill>
                  <a:srgbClr val="FFFFFF"/>
                </a:solidFill>
              </a14:hiddenFill>
            </a:ext>
          </a:extLst>
        </p:spPr>
      </p:pic>
      <p:sp>
        <p:nvSpPr>
          <p:cNvPr id="37" name="Rectángulo: esquinas redondeadas 36">
            <a:extLst>
              <a:ext uri="{FF2B5EF4-FFF2-40B4-BE49-F238E27FC236}">
                <a16:creationId xmlns:a16="http://schemas.microsoft.com/office/drawing/2014/main" id="{FA4A53DA-DFB5-4DE7-B592-5B8975BFAEAF}"/>
              </a:ext>
            </a:extLst>
          </p:cNvPr>
          <p:cNvSpPr/>
          <p:nvPr/>
        </p:nvSpPr>
        <p:spPr>
          <a:xfrm>
            <a:off x="388722" y="1116778"/>
            <a:ext cx="2775750" cy="1807875"/>
          </a:xfrm>
          <a:prstGeom prst="roundRect">
            <a:avLst>
              <a:gd name="adj" fmla="val 10032"/>
            </a:avLst>
          </a:prstGeom>
          <a:blipFill>
            <a:blip r:embed="rId12"/>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38" name="Rectángulo: esquinas redondeadas 37">
            <a:extLst>
              <a:ext uri="{FF2B5EF4-FFF2-40B4-BE49-F238E27FC236}">
                <a16:creationId xmlns:a16="http://schemas.microsoft.com/office/drawing/2014/main" id="{C45B3A2C-ECD1-44E1-8DF2-2AED9F51A1CB}"/>
              </a:ext>
            </a:extLst>
          </p:cNvPr>
          <p:cNvSpPr/>
          <p:nvPr/>
        </p:nvSpPr>
        <p:spPr>
          <a:xfrm>
            <a:off x="3209078" y="1086129"/>
            <a:ext cx="2775751" cy="1838524"/>
          </a:xfrm>
          <a:prstGeom prst="roundRect">
            <a:avLst>
              <a:gd name="adj" fmla="val 10032"/>
            </a:avLst>
          </a:prstGeom>
          <a:blipFill>
            <a:blip r:embed="rId26">
              <a:extLst>
                <a:ext uri="{96DAC541-7B7A-43D3-8B79-37D633B846F1}">
                  <asvg:svgBlip xmlns:asvg="http://schemas.microsoft.com/office/drawing/2016/SVG/main" r:embed="rId27"/>
                </a:ext>
              </a:extLst>
            </a:blip>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51" name="Rectángulo: esquinas redondeadas 50">
            <a:extLst>
              <a:ext uri="{FF2B5EF4-FFF2-40B4-BE49-F238E27FC236}">
                <a16:creationId xmlns:a16="http://schemas.microsoft.com/office/drawing/2014/main" id="{04FE3CA9-DA7D-42CD-AD2F-210FCAC0CE51}"/>
              </a:ext>
            </a:extLst>
          </p:cNvPr>
          <p:cNvSpPr/>
          <p:nvPr/>
        </p:nvSpPr>
        <p:spPr>
          <a:xfrm>
            <a:off x="1242206" y="3092107"/>
            <a:ext cx="3614899" cy="1827580"/>
          </a:xfrm>
          <a:prstGeom prst="roundRect">
            <a:avLst>
              <a:gd name="adj" fmla="val 17132"/>
            </a:avLst>
          </a:prstGeom>
          <a:blipFill>
            <a:blip r:embed="rId28"/>
            <a:stretch>
              <a:fillRect/>
            </a:stretch>
          </a:blipFill>
          <a:ln>
            <a:noFill/>
          </a:ln>
          <a:effectLst>
            <a:outerShdw blurRad="57150" dist="48260" dir="5400000" algn="ctr"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Tree>
    <p:extLst>
      <p:ext uri="{BB962C8B-B14F-4D97-AF65-F5344CB8AC3E}">
        <p14:creationId xmlns:p14="http://schemas.microsoft.com/office/powerpoint/2010/main" val="21706460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anim calcmode="lin" valueType="num">
                                      <p:cBhvr>
                                        <p:cTn id="8" dur="1000" fill="hold"/>
                                        <p:tgtEl>
                                          <p:spTgt spid="39"/>
                                        </p:tgtEl>
                                        <p:attrNameLst>
                                          <p:attrName>ppt_x</p:attrName>
                                        </p:attrNameLst>
                                      </p:cBhvr>
                                      <p:tavLst>
                                        <p:tav tm="0">
                                          <p:val>
                                            <p:strVal val="#ppt_x"/>
                                          </p:val>
                                        </p:tav>
                                        <p:tav tm="100000">
                                          <p:val>
                                            <p:strVal val="#ppt_x"/>
                                          </p:val>
                                        </p:tav>
                                      </p:tavLst>
                                    </p:anim>
                                    <p:anim calcmode="lin" valueType="num">
                                      <p:cBhvr>
                                        <p:cTn id="9" dur="1000" fill="hold"/>
                                        <p:tgtEl>
                                          <p:spTgt spid="39"/>
                                        </p:tgtEl>
                                        <p:attrNameLst>
                                          <p:attrName>ppt_y</p:attrName>
                                        </p:attrNameLst>
                                      </p:cBhvr>
                                      <p:tavLst>
                                        <p:tav tm="0">
                                          <p:val>
                                            <p:strVal val="#ppt_y-.1"/>
                                          </p:val>
                                        </p:tav>
                                        <p:tav tm="100000">
                                          <p:val>
                                            <p:strVal val="#ppt_y"/>
                                          </p:val>
                                        </p:tav>
                                      </p:tavLst>
                                    </p:anim>
                                  </p:childTnLst>
                                </p:cTn>
                              </p:par>
                              <p:par>
                                <p:cTn id="10" presetID="2" presetClass="entr" presetSubtype="2"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1+#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500" fill="hold"/>
                                        <p:tgtEl>
                                          <p:spTgt spid="14"/>
                                        </p:tgtEl>
                                        <p:attrNameLst>
                                          <p:attrName>ppt_x</p:attrName>
                                        </p:attrNameLst>
                                      </p:cBhvr>
                                      <p:tavLst>
                                        <p:tav tm="0">
                                          <p:val>
                                            <p:strVal val="#ppt_x"/>
                                          </p:val>
                                        </p:tav>
                                        <p:tav tm="100000">
                                          <p:val>
                                            <p:strVal val="#ppt_x"/>
                                          </p:val>
                                        </p:tav>
                                      </p:tavLst>
                                    </p:anim>
                                    <p:anim calcmode="lin" valueType="num">
                                      <p:cBhvr additive="base">
                                        <p:cTn id="23" dur="500" fill="hold"/>
                                        <p:tgtEl>
                                          <p:spTgt spid="1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53" presetClass="entr" presetSubtype="16" fill="hold" nodeType="afterEffect">
                                  <p:stCondLst>
                                    <p:cond delay="0"/>
                                  </p:stCondLst>
                                  <p:childTnLst>
                                    <p:set>
                                      <p:cBhvr>
                                        <p:cTn id="31" dur="1" fill="hold">
                                          <p:stCondLst>
                                            <p:cond delay="0"/>
                                          </p:stCondLst>
                                        </p:cTn>
                                        <p:tgtEl>
                                          <p:spTgt spid="1032"/>
                                        </p:tgtEl>
                                        <p:attrNameLst>
                                          <p:attrName>style.visibility</p:attrName>
                                        </p:attrNameLst>
                                      </p:cBhvr>
                                      <p:to>
                                        <p:strVal val="visible"/>
                                      </p:to>
                                    </p:set>
                                    <p:anim calcmode="lin" valueType="num">
                                      <p:cBhvr>
                                        <p:cTn id="32" dur="500" fill="hold"/>
                                        <p:tgtEl>
                                          <p:spTgt spid="1032"/>
                                        </p:tgtEl>
                                        <p:attrNameLst>
                                          <p:attrName>ppt_w</p:attrName>
                                        </p:attrNameLst>
                                      </p:cBhvr>
                                      <p:tavLst>
                                        <p:tav tm="0">
                                          <p:val>
                                            <p:fltVal val="0"/>
                                          </p:val>
                                        </p:tav>
                                        <p:tav tm="100000">
                                          <p:val>
                                            <p:strVal val="#ppt_w"/>
                                          </p:val>
                                        </p:tav>
                                      </p:tavLst>
                                    </p:anim>
                                    <p:anim calcmode="lin" valueType="num">
                                      <p:cBhvr>
                                        <p:cTn id="33" dur="500" fill="hold"/>
                                        <p:tgtEl>
                                          <p:spTgt spid="1032"/>
                                        </p:tgtEl>
                                        <p:attrNameLst>
                                          <p:attrName>ppt_h</p:attrName>
                                        </p:attrNameLst>
                                      </p:cBhvr>
                                      <p:tavLst>
                                        <p:tav tm="0">
                                          <p:val>
                                            <p:fltVal val="0"/>
                                          </p:val>
                                        </p:tav>
                                        <p:tav tm="100000">
                                          <p:val>
                                            <p:strVal val="#ppt_h"/>
                                          </p:val>
                                        </p:tav>
                                      </p:tavLst>
                                    </p:anim>
                                    <p:animEffect transition="in" filter="fade">
                                      <p:cBhvr>
                                        <p:cTn id="34" dur="500"/>
                                        <p:tgtEl>
                                          <p:spTgt spid="1032"/>
                                        </p:tgtEl>
                                      </p:cBhvr>
                                    </p:animEffect>
                                  </p:childTnLst>
                                </p:cTn>
                              </p:par>
                              <p:par>
                                <p:cTn id="35" presetID="53" presetClass="entr" presetSubtype="16" fill="hold" nodeType="withEffect">
                                  <p:stCondLst>
                                    <p:cond delay="0"/>
                                  </p:stCondLst>
                                  <p:childTnLst>
                                    <p:set>
                                      <p:cBhvr>
                                        <p:cTn id="36" dur="1" fill="hold">
                                          <p:stCondLst>
                                            <p:cond delay="0"/>
                                          </p:stCondLst>
                                        </p:cTn>
                                        <p:tgtEl>
                                          <p:spTgt spid="1036"/>
                                        </p:tgtEl>
                                        <p:attrNameLst>
                                          <p:attrName>style.visibility</p:attrName>
                                        </p:attrNameLst>
                                      </p:cBhvr>
                                      <p:to>
                                        <p:strVal val="visible"/>
                                      </p:to>
                                    </p:set>
                                    <p:anim calcmode="lin" valueType="num">
                                      <p:cBhvr>
                                        <p:cTn id="37" dur="500" fill="hold"/>
                                        <p:tgtEl>
                                          <p:spTgt spid="1036"/>
                                        </p:tgtEl>
                                        <p:attrNameLst>
                                          <p:attrName>ppt_w</p:attrName>
                                        </p:attrNameLst>
                                      </p:cBhvr>
                                      <p:tavLst>
                                        <p:tav tm="0">
                                          <p:val>
                                            <p:fltVal val="0"/>
                                          </p:val>
                                        </p:tav>
                                        <p:tav tm="100000">
                                          <p:val>
                                            <p:strVal val="#ppt_w"/>
                                          </p:val>
                                        </p:tav>
                                      </p:tavLst>
                                    </p:anim>
                                    <p:anim calcmode="lin" valueType="num">
                                      <p:cBhvr>
                                        <p:cTn id="38" dur="500" fill="hold"/>
                                        <p:tgtEl>
                                          <p:spTgt spid="1036"/>
                                        </p:tgtEl>
                                        <p:attrNameLst>
                                          <p:attrName>ppt_h</p:attrName>
                                        </p:attrNameLst>
                                      </p:cBhvr>
                                      <p:tavLst>
                                        <p:tav tm="0">
                                          <p:val>
                                            <p:fltVal val="0"/>
                                          </p:val>
                                        </p:tav>
                                        <p:tav tm="100000">
                                          <p:val>
                                            <p:strVal val="#ppt_h"/>
                                          </p:val>
                                        </p:tav>
                                      </p:tavLst>
                                    </p:anim>
                                    <p:animEffect transition="in" filter="fade">
                                      <p:cBhvr>
                                        <p:cTn id="39" dur="500"/>
                                        <p:tgtEl>
                                          <p:spTgt spid="1036"/>
                                        </p:tgtEl>
                                      </p:cBhvr>
                                    </p:animEffect>
                                  </p:childTnLst>
                                </p:cTn>
                              </p:par>
                            </p:childTnLst>
                          </p:cTn>
                        </p:par>
                        <p:par>
                          <p:cTn id="40" fill="hold">
                            <p:stCondLst>
                              <p:cond delay="3000"/>
                            </p:stCondLst>
                            <p:childTnLst>
                              <p:par>
                                <p:cTn id="41" presetID="53" presetClass="entr" presetSubtype="16" fill="hold" nodeType="afterEffect">
                                  <p:stCondLst>
                                    <p:cond delay="0"/>
                                  </p:stCondLst>
                                  <p:childTnLst>
                                    <p:set>
                                      <p:cBhvr>
                                        <p:cTn id="42" dur="1" fill="hold">
                                          <p:stCondLst>
                                            <p:cond delay="0"/>
                                          </p:stCondLst>
                                        </p:cTn>
                                        <p:tgtEl>
                                          <p:spTgt spid="1030"/>
                                        </p:tgtEl>
                                        <p:attrNameLst>
                                          <p:attrName>style.visibility</p:attrName>
                                        </p:attrNameLst>
                                      </p:cBhvr>
                                      <p:to>
                                        <p:strVal val="visible"/>
                                      </p:to>
                                    </p:set>
                                    <p:anim calcmode="lin" valueType="num">
                                      <p:cBhvr>
                                        <p:cTn id="43" dur="500" fill="hold"/>
                                        <p:tgtEl>
                                          <p:spTgt spid="1030"/>
                                        </p:tgtEl>
                                        <p:attrNameLst>
                                          <p:attrName>ppt_w</p:attrName>
                                        </p:attrNameLst>
                                      </p:cBhvr>
                                      <p:tavLst>
                                        <p:tav tm="0">
                                          <p:val>
                                            <p:fltVal val="0"/>
                                          </p:val>
                                        </p:tav>
                                        <p:tav tm="100000">
                                          <p:val>
                                            <p:strVal val="#ppt_w"/>
                                          </p:val>
                                        </p:tav>
                                      </p:tavLst>
                                    </p:anim>
                                    <p:anim calcmode="lin" valueType="num">
                                      <p:cBhvr>
                                        <p:cTn id="44" dur="500" fill="hold"/>
                                        <p:tgtEl>
                                          <p:spTgt spid="1030"/>
                                        </p:tgtEl>
                                        <p:attrNameLst>
                                          <p:attrName>ppt_h</p:attrName>
                                        </p:attrNameLst>
                                      </p:cBhvr>
                                      <p:tavLst>
                                        <p:tav tm="0">
                                          <p:val>
                                            <p:fltVal val="0"/>
                                          </p:val>
                                        </p:tav>
                                        <p:tav tm="100000">
                                          <p:val>
                                            <p:strVal val="#ppt_h"/>
                                          </p:val>
                                        </p:tav>
                                      </p:tavLst>
                                    </p:anim>
                                    <p:animEffect transition="in" filter="fade">
                                      <p:cBhvr>
                                        <p:cTn id="45" dur="500"/>
                                        <p:tgtEl>
                                          <p:spTgt spid="1030"/>
                                        </p:tgtEl>
                                      </p:cBhvr>
                                    </p:animEffect>
                                  </p:childTnLst>
                                </p:cTn>
                              </p:par>
                            </p:childTnLst>
                          </p:cTn>
                        </p:par>
                        <p:par>
                          <p:cTn id="46" fill="hold">
                            <p:stCondLst>
                              <p:cond delay="3500"/>
                            </p:stCondLst>
                            <p:childTnLst>
                              <p:par>
                                <p:cTn id="47" presetID="53" presetClass="entr" presetSubtype="16" fill="hold" nodeType="afterEffect">
                                  <p:stCondLst>
                                    <p:cond delay="0"/>
                                  </p:stCondLst>
                                  <p:childTnLst>
                                    <p:set>
                                      <p:cBhvr>
                                        <p:cTn id="48" dur="1" fill="hold">
                                          <p:stCondLst>
                                            <p:cond delay="0"/>
                                          </p:stCondLst>
                                        </p:cTn>
                                        <p:tgtEl>
                                          <p:spTgt spid="12"/>
                                        </p:tgtEl>
                                        <p:attrNameLst>
                                          <p:attrName>style.visibility</p:attrName>
                                        </p:attrNameLst>
                                      </p:cBhvr>
                                      <p:to>
                                        <p:strVal val="visible"/>
                                      </p:to>
                                    </p:set>
                                    <p:anim calcmode="lin" valueType="num">
                                      <p:cBhvr>
                                        <p:cTn id="49" dur="500" fill="hold"/>
                                        <p:tgtEl>
                                          <p:spTgt spid="12"/>
                                        </p:tgtEl>
                                        <p:attrNameLst>
                                          <p:attrName>ppt_w</p:attrName>
                                        </p:attrNameLst>
                                      </p:cBhvr>
                                      <p:tavLst>
                                        <p:tav tm="0">
                                          <p:val>
                                            <p:fltVal val="0"/>
                                          </p:val>
                                        </p:tav>
                                        <p:tav tm="100000">
                                          <p:val>
                                            <p:strVal val="#ppt_w"/>
                                          </p:val>
                                        </p:tav>
                                      </p:tavLst>
                                    </p:anim>
                                    <p:anim calcmode="lin" valueType="num">
                                      <p:cBhvr>
                                        <p:cTn id="50" dur="500" fill="hold"/>
                                        <p:tgtEl>
                                          <p:spTgt spid="12"/>
                                        </p:tgtEl>
                                        <p:attrNameLst>
                                          <p:attrName>ppt_h</p:attrName>
                                        </p:attrNameLst>
                                      </p:cBhvr>
                                      <p:tavLst>
                                        <p:tav tm="0">
                                          <p:val>
                                            <p:fltVal val="0"/>
                                          </p:val>
                                        </p:tav>
                                        <p:tav tm="100000">
                                          <p:val>
                                            <p:strVal val="#ppt_h"/>
                                          </p:val>
                                        </p:tav>
                                      </p:tavLst>
                                    </p:anim>
                                    <p:animEffect transition="in" filter="fade">
                                      <p:cBhvr>
                                        <p:cTn id="51" dur="500"/>
                                        <p:tgtEl>
                                          <p:spTgt spid="12"/>
                                        </p:tgtEl>
                                      </p:cBhvr>
                                    </p:animEffect>
                                  </p:childTnLst>
                                </p:cTn>
                              </p:par>
                            </p:childTnLst>
                          </p:cTn>
                        </p:par>
                        <p:par>
                          <p:cTn id="52" fill="hold">
                            <p:stCondLst>
                              <p:cond delay="4000"/>
                            </p:stCondLst>
                            <p:childTnLst>
                              <p:par>
                                <p:cTn id="53" presetID="53" presetClass="entr" presetSubtype="16" fill="hold" nodeType="afterEffect">
                                  <p:stCondLst>
                                    <p:cond delay="0"/>
                                  </p:stCondLst>
                                  <p:childTnLst>
                                    <p:set>
                                      <p:cBhvr>
                                        <p:cTn id="54" dur="1" fill="hold">
                                          <p:stCondLst>
                                            <p:cond delay="0"/>
                                          </p:stCondLst>
                                        </p:cTn>
                                        <p:tgtEl>
                                          <p:spTgt spid="74"/>
                                        </p:tgtEl>
                                        <p:attrNameLst>
                                          <p:attrName>style.visibility</p:attrName>
                                        </p:attrNameLst>
                                      </p:cBhvr>
                                      <p:to>
                                        <p:strVal val="visible"/>
                                      </p:to>
                                    </p:set>
                                    <p:anim calcmode="lin" valueType="num">
                                      <p:cBhvr>
                                        <p:cTn id="55" dur="500" fill="hold"/>
                                        <p:tgtEl>
                                          <p:spTgt spid="74"/>
                                        </p:tgtEl>
                                        <p:attrNameLst>
                                          <p:attrName>ppt_w</p:attrName>
                                        </p:attrNameLst>
                                      </p:cBhvr>
                                      <p:tavLst>
                                        <p:tav tm="0">
                                          <p:val>
                                            <p:fltVal val="0"/>
                                          </p:val>
                                        </p:tav>
                                        <p:tav tm="100000">
                                          <p:val>
                                            <p:strVal val="#ppt_w"/>
                                          </p:val>
                                        </p:tav>
                                      </p:tavLst>
                                    </p:anim>
                                    <p:anim calcmode="lin" valueType="num">
                                      <p:cBhvr>
                                        <p:cTn id="56" dur="500" fill="hold"/>
                                        <p:tgtEl>
                                          <p:spTgt spid="74"/>
                                        </p:tgtEl>
                                        <p:attrNameLst>
                                          <p:attrName>ppt_h</p:attrName>
                                        </p:attrNameLst>
                                      </p:cBhvr>
                                      <p:tavLst>
                                        <p:tav tm="0">
                                          <p:val>
                                            <p:fltVal val="0"/>
                                          </p:val>
                                        </p:tav>
                                        <p:tav tm="100000">
                                          <p:val>
                                            <p:strVal val="#ppt_h"/>
                                          </p:val>
                                        </p:tav>
                                      </p:tavLst>
                                    </p:anim>
                                    <p:animEffect transition="in" filter="fade">
                                      <p:cBhvr>
                                        <p:cTn id="57" dur="500"/>
                                        <p:tgtEl>
                                          <p:spTgt spid="74"/>
                                        </p:tgtEl>
                                      </p:cBhvr>
                                    </p:animEffect>
                                  </p:childTnLst>
                                </p:cTn>
                              </p:par>
                            </p:childTnLst>
                          </p:cTn>
                        </p:par>
                        <p:par>
                          <p:cTn id="58" fill="hold">
                            <p:stCondLst>
                              <p:cond delay="4500"/>
                            </p:stCondLst>
                            <p:childTnLst>
                              <p:par>
                                <p:cTn id="59" presetID="53" presetClass="entr" presetSubtype="16" fill="hold" nodeType="afterEffect">
                                  <p:stCondLst>
                                    <p:cond delay="0"/>
                                  </p:stCondLst>
                                  <p:childTnLst>
                                    <p:set>
                                      <p:cBhvr>
                                        <p:cTn id="60" dur="1" fill="hold">
                                          <p:stCondLst>
                                            <p:cond delay="0"/>
                                          </p:stCondLst>
                                        </p:cTn>
                                        <p:tgtEl>
                                          <p:spTgt spid="1026"/>
                                        </p:tgtEl>
                                        <p:attrNameLst>
                                          <p:attrName>style.visibility</p:attrName>
                                        </p:attrNameLst>
                                      </p:cBhvr>
                                      <p:to>
                                        <p:strVal val="visible"/>
                                      </p:to>
                                    </p:set>
                                    <p:anim calcmode="lin" valueType="num">
                                      <p:cBhvr>
                                        <p:cTn id="61" dur="500" fill="hold"/>
                                        <p:tgtEl>
                                          <p:spTgt spid="1026"/>
                                        </p:tgtEl>
                                        <p:attrNameLst>
                                          <p:attrName>ppt_w</p:attrName>
                                        </p:attrNameLst>
                                      </p:cBhvr>
                                      <p:tavLst>
                                        <p:tav tm="0">
                                          <p:val>
                                            <p:fltVal val="0"/>
                                          </p:val>
                                        </p:tav>
                                        <p:tav tm="100000">
                                          <p:val>
                                            <p:strVal val="#ppt_w"/>
                                          </p:val>
                                        </p:tav>
                                      </p:tavLst>
                                    </p:anim>
                                    <p:anim calcmode="lin" valueType="num">
                                      <p:cBhvr>
                                        <p:cTn id="62" dur="500" fill="hold"/>
                                        <p:tgtEl>
                                          <p:spTgt spid="1026"/>
                                        </p:tgtEl>
                                        <p:attrNameLst>
                                          <p:attrName>ppt_h</p:attrName>
                                        </p:attrNameLst>
                                      </p:cBhvr>
                                      <p:tavLst>
                                        <p:tav tm="0">
                                          <p:val>
                                            <p:fltVal val="0"/>
                                          </p:val>
                                        </p:tav>
                                        <p:tav tm="100000">
                                          <p:val>
                                            <p:strVal val="#ppt_h"/>
                                          </p:val>
                                        </p:tav>
                                      </p:tavLst>
                                    </p:anim>
                                    <p:animEffect transition="in" filter="fade">
                                      <p:cBhvr>
                                        <p:cTn id="63" dur="500"/>
                                        <p:tgtEl>
                                          <p:spTgt spid="1026"/>
                                        </p:tgtEl>
                                      </p:cBhvr>
                                    </p:animEffect>
                                  </p:childTnLst>
                                </p:cTn>
                              </p:par>
                            </p:childTnLst>
                          </p:cTn>
                        </p:par>
                        <p:par>
                          <p:cTn id="64" fill="hold">
                            <p:stCondLst>
                              <p:cond delay="5000"/>
                            </p:stCondLst>
                            <p:childTnLst>
                              <p:par>
                                <p:cTn id="65" presetID="53" presetClass="entr" presetSubtype="16" fill="hold" nodeType="afterEffect">
                                  <p:stCondLst>
                                    <p:cond delay="0"/>
                                  </p:stCondLst>
                                  <p:childTnLst>
                                    <p:set>
                                      <p:cBhvr>
                                        <p:cTn id="66" dur="1" fill="hold">
                                          <p:stCondLst>
                                            <p:cond delay="0"/>
                                          </p:stCondLst>
                                        </p:cTn>
                                        <p:tgtEl>
                                          <p:spTgt spid="1028"/>
                                        </p:tgtEl>
                                        <p:attrNameLst>
                                          <p:attrName>style.visibility</p:attrName>
                                        </p:attrNameLst>
                                      </p:cBhvr>
                                      <p:to>
                                        <p:strVal val="visible"/>
                                      </p:to>
                                    </p:set>
                                    <p:anim calcmode="lin" valueType="num">
                                      <p:cBhvr>
                                        <p:cTn id="67" dur="500" fill="hold"/>
                                        <p:tgtEl>
                                          <p:spTgt spid="1028"/>
                                        </p:tgtEl>
                                        <p:attrNameLst>
                                          <p:attrName>ppt_w</p:attrName>
                                        </p:attrNameLst>
                                      </p:cBhvr>
                                      <p:tavLst>
                                        <p:tav tm="0">
                                          <p:val>
                                            <p:fltVal val="0"/>
                                          </p:val>
                                        </p:tav>
                                        <p:tav tm="100000">
                                          <p:val>
                                            <p:strVal val="#ppt_w"/>
                                          </p:val>
                                        </p:tav>
                                      </p:tavLst>
                                    </p:anim>
                                    <p:anim calcmode="lin" valueType="num">
                                      <p:cBhvr>
                                        <p:cTn id="68" dur="500" fill="hold"/>
                                        <p:tgtEl>
                                          <p:spTgt spid="1028"/>
                                        </p:tgtEl>
                                        <p:attrNameLst>
                                          <p:attrName>ppt_h</p:attrName>
                                        </p:attrNameLst>
                                      </p:cBhvr>
                                      <p:tavLst>
                                        <p:tav tm="0">
                                          <p:val>
                                            <p:fltVal val="0"/>
                                          </p:val>
                                        </p:tav>
                                        <p:tav tm="100000">
                                          <p:val>
                                            <p:strVal val="#ppt_h"/>
                                          </p:val>
                                        </p:tav>
                                      </p:tavLst>
                                    </p:anim>
                                    <p:animEffect transition="in" filter="fade">
                                      <p:cBhvr>
                                        <p:cTn id="69" dur="500"/>
                                        <p:tgtEl>
                                          <p:spTgt spid="1028"/>
                                        </p:tgtEl>
                                      </p:cBhvr>
                                    </p:animEffect>
                                  </p:childTnLst>
                                </p:cTn>
                              </p:par>
                            </p:childTnLst>
                          </p:cTn>
                        </p:par>
                        <p:par>
                          <p:cTn id="70" fill="hold">
                            <p:stCondLst>
                              <p:cond delay="5500"/>
                            </p:stCondLst>
                            <p:childTnLst>
                              <p:par>
                                <p:cTn id="71" presetID="53" presetClass="entr" presetSubtype="16" fill="hold" nodeType="afterEffect">
                                  <p:stCondLst>
                                    <p:cond delay="0"/>
                                  </p:stCondLst>
                                  <p:childTnLst>
                                    <p:set>
                                      <p:cBhvr>
                                        <p:cTn id="72" dur="1" fill="hold">
                                          <p:stCondLst>
                                            <p:cond delay="0"/>
                                          </p:stCondLst>
                                        </p:cTn>
                                        <p:tgtEl>
                                          <p:spTgt spid="2058"/>
                                        </p:tgtEl>
                                        <p:attrNameLst>
                                          <p:attrName>style.visibility</p:attrName>
                                        </p:attrNameLst>
                                      </p:cBhvr>
                                      <p:to>
                                        <p:strVal val="visible"/>
                                      </p:to>
                                    </p:set>
                                    <p:anim calcmode="lin" valueType="num">
                                      <p:cBhvr>
                                        <p:cTn id="73" dur="500" fill="hold"/>
                                        <p:tgtEl>
                                          <p:spTgt spid="2058"/>
                                        </p:tgtEl>
                                        <p:attrNameLst>
                                          <p:attrName>ppt_w</p:attrName>
                                        </p:attrNameLst>
                                      </p:cBhvr>
                                      <p:tavLst>
                                        <p:tav tm="0">
                                          <p:val>
                                            <p:fltVal val="0"/>
                                          </p:val>
                                        </p:tav>
                                        <p:tav tm="100000">
                                          <p:val>
                                            <p:strVal val="#ppt_w"/>
                                          </p:val>
                                        </p:tav>
                                      </p:tavLst>
                                    </p:anim>
                                    <p:anim calcmode="lin" valueType="num">
                                      <p:cBhvr>
                                        <p:cTn id="74" dur="500" fill="hold"/>
                                        <p:tgtEl>
                                          <p:spTgt spid="2058"/>
                                        </p:tgtEl>
                                        <p:attrNameLst>
                                          <p:attrName>ppt_h</p:attrName>
                                        </p:attrNameLst>
                                      </p:cBhvr>
                                      <p:tavLst>
                                        <p:tav tm="0">
                                          <p:val>
                                            <p:fltVal val="0"/>
                                          </p:val>
                                        </p:tav>
                                        <p:tav tm="100000">
                                          <p:val>
                                            <p:strVal val="#ppt_h"/>
                                          </p:val>
                                        </p:tav>
                                      </p:tavLst>
                                    </p:anim>
                                    <p:animEffect transition="in" filter="fade">
                                      <p:cBhvr>
                                        <p:cTn id="75" dur="500"/>
                                        <p:tgtEl>
                                          <p:spTgt spid="2058"/>
                                        </p:tgtEl>
                                      </p:cBhvr>
                                    </p:animEffect>
                                  </p:childTnLst>
                                </p:cTn>
                              </p:par>
                            </p:childTnLst>
                          </p:cTn>
                        </p:par>
                      </p:childTnLst>
                    </p:cTn>
                  </p:par>
                  <p:par>
                    <p:cTn id="76" fill="hold">
                      <p:stCondLst>
                        <p:cond delay="indefinite"/>
                      </p:stCondLst>
                      <p:childTnLst>
                        <p:par>
                          <p:cTn id="77" fill="hold">
                            <p:stCondLst>
                              <p:cond delay="0"/>
                            </p:stCondLst>
                            <p:childTnLst>
                              <p:par>
                                <p:cTn id="78" presetID="42" presetClass="exit" presetSubtype="0" fill="hold" grpId="1" nodeType="clickEffect">
                                  <p:stCondLst>
                                    <p:cond delay="0"/>
                                  </p:stCondLst>
                                  <p:childTnLst>
                                    <p:animEffect transition="out" filter="fade">
                                      <p:cBhvr>
                                        <p:cTn id="79" dur="750"/>
                                        <p:tgtEl>
                                          <p:spTgt spid="3"/>
                                        </p:tgtEl>
                                      </p:cBhvr>
                                    </p:animEffect>
                                    <p:anim calcmode="lin" valueType="num">
                                      <p:cBhvr>
                                        <p:cTn id="80" dur="750"/>
                                        <p:tgtEl>
                                          <p:spTgt spid="3"/>
                                        </p:tgtEl>
                                        <p:attrNameLst>
                                          <p:attrName>ppt_x</p:attrName>
                                        </p:attrNameLst>
                                      </p:cBhvr>
                                      <p:tavLst>
                                        <p:tav tm="0">
                                          <p:val>
                                            <p:strVal val="ppt_x"/>
                                          </p:val>
                                        </p:tav>
                                        <p:tav tm="100000">
                                          <p:val>
                                            <p:strVal val="ppt_x"/>
                                          </p:val>
                                        </p:tav>
                                      </p:tavLst>
                                    </p:anim>
                                    <p:anim calcmode="lin" valueType="num">
                                      <p:cBhvr>
                                        <p:cTn id="81" dur="750"/>
                                        <p:tgtEl>
                                          <p:spTgt spid="3"/>
                                        </p:tgtEl>
                                        <p:attrNameLst>
                                          <p:attrName>ppt_y</p:attrName>
                                        </p:attrNameLst>
                                      </p:cBhvr>
                                      <p:tavLst>
                                        <p:tav tm="0">
                                          <p:val>
                                            <p:strVal val="ppt_y"/>
                                          </p:val>
                                        </p:tav>
                                        <p:tav tm="100000">
                                          <p:val>
                                            <p:strVal val="ppt_y+.1"/>
                                          </p:val>
                                        </p:tav>
                                      </p:tavLst>
                                    </p:anim>
                                    <p:set>
                                      <p:cBhvr>
                                        <p:cTn id="82" dur="1" fill="hold">
                                          <p:stCondLst>
                                            <p:cond delay="749"/>
                                          </p:stCondLst>
                                        </p:cTn>
                                        <p:tgtEl>
                                          <p:spTgt spid="3"/>
                                        </p:tgtEl>
                                        <p:attrNameLst>
                                          <p:attrName>style.visibility</p:attrName>
                                        </p:attrNameLst>
                                      </p:cBhvr>
                                      <p:to>
                                        <p:strVal val="hidden"/>
                                      </p:to>
                                    </p:set>
                                  </p:childTnLst>
                                </p:cTn>
                              </p:par>
                            </p:childTnLst>
                          </p:cTn>
                        </p:par>
                        <p:par>
                          <p:cTn id="83" fill="hold">
                            <p:stCondLst>
                              <p:cond delay="750"/>
                            </p:stCondLst>
                            <p:childTnLst>
                              <p:par>
                                <p:cTn id="84" presetID="42" presetClass="exit" presetSubtype="0" fill="hold" grpId="1" nodeType="afterEffect">
                                  <p:stCondLst>
                                    <p:cond delay="0"/>
                                  </p:stCondLst>
                                  <p:childTnLst>
                                    <p:animEffect transition="out" filter="fade">
                                      <p:cBhvr>
                                        <p:cTn id="85" dur="750"/>
                                        <p:tgtEl>
                                          <p:spTgt spid="14"/>
                                        </p:tgtEl>
                                      </p:cBhvr>
                                    </p:animEffect>
                                    <p:anim calcmode="lin" valueType="num">
                                      <p:cBhvr>
                                        <p:cTn id="86" dur="750"/>
                                        <p:tgtEl>
                                          <p:spTgt spid="14"/>
                                        </p:tgtEl>
                                        <p:attrNameLst>
                                          <p:attrName>ppt_x</p:attrName>
                                        </p:attrNameLst>
                                      </p:cBhvr>
                                      <p:tavLst>
                                        <p:tav tm="0">
                                          <p:val>
                                            <p:strVal val="ppt_x"/>
                                          </p:val>
                                        </p:tav>
                                        <p:tav tm="100000">
                                          <p:val>
                                            <p:strVal val="ppt_x"/>
                                          </p:val>
                                        </p:tav>
                                      </p:tavLst>
                                    </p:anim>
                                    <p:anim calcmode="lin" valueType="num">
                                      <p:cBhvr>
                                        <p:cTn id="87" dur="750"/>
                                        <p:tgtEl>
                                          <p:spTgt spid="14"/>
                                        </p:tgtEl>
                                        <p:attrNameLst>
                                          <p:attrName>ppt_y</p:attrName>
                                        </p:attrNameLst>
                                      </p:cBhvr>
                                      <p:tavLst>
                                        <p:tav tm="0">
                                          <p:val>
                                            <p:strVal val="ppt_y"/>
                                          </p:val>
                                        </p:tav>
                                        <p:tav tm="100000">
                                          <p:val>
                                            <p:strVal val="ppt_y+.1"/>
                                          </p:val>
                                        </p:tav>
                                      </p:tavLst>
                                    </p:anim>
                                    <p:set>
                                      <p:cBhvr>
                                        <p:cTn id="88" dur="1" fill="hold">
                                          <p:stCondLst>
                                            <p:cond delay="749"/>
                                          </p:stCondLst>
                                        </p:cTn>
                                        <p:tgtEl>
                                          <p:spTgt spid="14"/>
                                        </p:tgtEl>
                                        <p:attrNameLst>
                                          <p:attrName>style.visibility</p:attrName>
                                        </p:attrNameLst>
                                      </p:cBhvr>
                                      <p:to>
                                        <p:strVal val="hidden"/>
                                      </p:to>
                                    </p:set>
                                  </p:childTnLst>
                                </p:cTn>
                              </p:par>
                            </p:childTnLst>
                          </p:cTn>
                        </p:par>
                        <p:par>
                          <p:cTn id="89" fill="hold">
                            <p:stCondLst>
                              <p:cond delay="1500"/>
                            </p:stCondLst>
                            <p:childTnLst>
                              <p:par>
                                <p:cTn id="90" presetID="42" presetClass="exit" presetSubtype="0" fill="hold" grpId="1" nodeType="afterEffect">
                                  <p:stCondLst>
                                    <p:cond delay="0"/>
                                  </p:stCondLst>
                                  <p:childTnLst>
                                    <p:animEffect transition="out" filter="fade">
                                      <p:cBhvr>
                                        <p:cTn id="91" dur="750"/>
                                        <p:tgtEl>
                                          <p:spTgt spid="10"/>
                                        </p:tgtEl>
                                      </p:cBhvr>
                                    </p:animEffect>
                                    <p:anim calcmode="lin" valueType="num">
                                      <p:cBhvr>
                                        <p:cTn id="92" dur="750"/>
                                        <p:tgtEl>
                                          <p:spTgt spid="10"/>
                                        </p:tgtEl>
                                        <p:attrNameLst>
                                          <p:attrName>ppt_x</p:attrName>
                                        </p:attrNameLst>
                                      </p:cBhvr>
                                      <p:tavLst>
                                        <p:tav tm="0">
                                          <p:val>
                                            <p:strVal val="ppt_x"/>
                                          </p:val>
                                        </p:tav>
                                        <p:tav tm="100000">
                                          <p:val>
                                            <p:strVal val="ppt_x"/>
                                          </p:val>
                                        </p:tav>
                                      </p:tavLst>
                                    </p:anim>
                                    <p:anim calcmode="lin" valueType="num">
                                      <p:cBhvr>
                                        <p:cTn id="93" dur="750"/>
                                        <p:tgtEl>
                                          <p:spTgt spid="10"/>
                                        </p:tgtEl>
                                        <p:attrNameLst>
                                          <p:attrName>ppt_y</p:attrName>
                                        </p:attrNameLst>
                                      </p:cBhvr>
                                      <p:tavLst>
                                        <p:tav tm="0">
                                          <p:val>
                                            <p:strVal val="ppt_y"/>
                                          </p:val>
                                        </p:tav>
                                        <p:tav tm="100000">
                                          <p:val>
                                            <p:strVal val="ppt_y+.1"/>
                                          </p:val>
                                        </p:tav>
                                      </p:tavLst>
                                    </p:anim>
                                    <p:set>
                                      <p:cBhvr>
                                        <p:cTn id="94" dur="1" fill="hold">
                                          <p:stCondLst>
                                            <p:cond delay="749"/>
                                          </p:stCondLst>
                                        </p:cTn>
                                        <p:tgtEl>
                                          <p:spTgt spid="10"/>
                                        </p:tgtEl>
                                        <p:attrNameLst>
                                          <p:attrName>style.visibility</p:attrName>
                                        </p:attrNameLst>
                                      </p:cBhvr>
                                      <p:to>
                                        <p:strVal val="hidden"/>
                                      </p:to>
                                    </p:set>
                                  </p:childTnLst>
                                </p:cTn>
                              </p:par>
                            </p:childTnLst>
                          </p:cTn>
                        </p:par>
                        <p:par>
                          <p:cTn id="95" fill="hold">
                            <p:stCondLst>
                              <p:cond delay="2250"/>
                            </p:stCondLst>
                            <p:childTnLst>
                              <p:par>
                                <p:cTn id="96" presetID="42" presetClass="exit" presetSubtype="0" fill="hold" nodeType="afterEffect">
                                  <p:stCondLst>
                                    <p:cond delay="0"/>
                                  </p:stCondLst>
                                  <p:childTnLst>
                                    <p:animEffect transition="out" filter="fade">
                                      <p:cBhvr>
                                        <p:cTn id="97" dur="1000"/>
                                        <p:tgtEl>
                                          <p:spTgt spid="2"/>
                                        </p:tgtEl>
                                      </p:cBhvr>
                                    </p:animEffect>
                                    <p:anim calcmode="lin" valueType="num">
                                      <p:cBhvr>
                                        <p:cTn id="98" dur="1000"/>
                                        <p:tgtEl>
                                          <p:spTgt spid="2"/>
                                        </p:tgtEl>
                                        <p:attrNameLst>
                                          <p:attrName>ppt_x</p:attrName>
                                        </p:attrNameLst>
                                      </p:cBhvr>
                                      <p:tavLst>
                                        <p:tav tm="0">
                                          <p:val>
                                            <p:strVal val="ppt_x"/>
                                          </p:val>
                                        </p:tav>
                                        <p:tav tm="100000">
                                          <p:val>
                                            <p:strVal val="ppt_x"/>
                                          </p:val>
                                        </p:tav>
                                      </p:tavLst>
                                    </p:anim>
                                    <p:anim calcmode="lin" valueType="num">
                                      <p:cBhvr>
                                        <p:cTn id="99" dur="1000"/>
                                        <p:tgtEl>
                                          <p:spTgt spid="2"/>
                                        </p:tgtEl>
                                        <p:attrNameLst>
                                          <p:attrName>ppt_y</p:attrName>
                                        </p:attrNameLst>
                                      </p:cBhvr>
                                      <p:tavLst>
                                        <p:tav tm="0">
                                          <p:val>
                                            <p:strVal val="ppt_y"/>
                                          </p:val>
                                        </p:tav>
                                        <p:tav tm="100000">
                                          <p:val>
                                            <p:strVal val="ppt_y+.1"/>
                                          </p:val>
                                        </p:tav>
                                      </p:tavLst>
                                    </p:anim>
                                    <p:set>
                                      <p:cBhvr>
                                        <p:cTn id="100" dur="1" fill="hold">
                                          <p:stCondLst>
                                            <p:cond delay="999"/>
                                          </p:stCondLst>
                                        </p:cTn>
                                        <p:tgtEl>
                                          <p:spTgt spid="2"/>
                                        </p:tgtEl>
                                        <p:attrNameLst>
                                          <p:attrName>style.visibility</p:attrName>
                                        </p:attrNameLst>
                                      </p:cBhvr>
                                      <p:to>
                                        <p:strVal val="hidden"/>
                                      </p:to>
                                    </p:set>
                                  </p:childTnLst>
                                </p:cTn>
                              </p:par>
                            </p:childTnLst>
                          </p:cTn>
                        </p:par>
                        <p:par>
                          <p:cTn id="101" fill="hold">
                            <p:stCondLst>
                              <p:cond delay="3250"/>
                            </p:stCondLst>
                            <p:childTnLst>
                              <p:par>
                                <p:cTn id="102" presetID="42" presetClass="path" presetSubtype="0" accel="50000" decel="50000" fill="hold" nodeType="afterEffect">
                                  <p:stCondLst>
                                    <p:cond delay="0"/>
                                  </p:stCondLst>
                                  <p:childTnLst>
                                    <p:animMotion origin="layout" path="M -4.44444E-6 -4.69136E-6 L -0.07708 -0.01234 " pathEditMode="relative" rAng="0" ptsTypes="AA">
                                      <p:cBhvr>
                                        <p:cTn id="103" dur="1750" fill="hold"/>
                                        <p:tgtEl>
                                          <p:spTgt spid="2058"/>
                                        </p:tgtEl>
                                        <p:attrNameLst>
                                          <p:attrName>ppt_x</p:attrName>
                                          <p:attrName>ppt_y</p:attrName>
                                        </p:attrNameLst>
                                      </p:cBhvr>
                                      <p:rCtr x="-3854" y="-617"/>
                                    </p:animMotion>
                                  </p:childTnLst>
                                </p:cTn>
                              </p:par>
                              <p:par>
                                <p:cTn id="104" presetID="2" presetClass="entr" presetSubtype="2" fill="hold" nodeType="withEffect">
                                  <p:stCondLst>
                                    <p:cond delay="0"/>
                                  </p:stCondLst>
                                  <p:childTnLst>
                                    <p:set>
                                      <p:cBhvr>
                                        <p:cTn id="105" dur="1" fill="hold">
                                          <p:stCondLst>
                                            <p:cond delay="0"/>
                                          </p:stCondLst>
                                        </p:cTn>
                                        <p:tgtEl>
                                          <p:spTgt spid="60"/>
                                        </p:tgtEl>
                                        <p:attrNameLst>
                                          <p:attrName>style.visibility</p:attrName>
                                        </p:attrNameLst>
                                      </p:cBhvr>
                                      <p:to>
                                        <p:strVal val="visible"/>
                                      </p:to>
                                    </p:set>
                                    <p:anim calcmode="lin" valueType="num">
                                      <p:cBhvr additive="base">
                                        <p:cTn id="106" dur="500" fill="hold"/>
                                        <p:tgtEl>
                                          <p:spTgt spid="60"/>
                                        </p:tgtEl>
                                        <p:attrNameLst>
                                          <p:attrName>ppt_x</p:attrName>
                                        </p:attrNameLst>
                                      </p:cBhvr>
                                      <p:tavLst>
                                        <p:tav tm="0">
                                          <p:val>
                                            <p:strVal val="1+#ppt_w/2"/>
                                          </p:val>
                                        </p:tav>
                                        <p:tav tm="100000">
                                          <p:val>
                                            <p:strVal val="#ppt_x"/>
                                          </p:val>
                                        </p:tav>
                                      </p:tavLst>
                                    </p:anim>
                                    <p:anim calcmode="lin" valueType="num">
                                      <p:cBhvr additive="base">
                                        <p:cTn id="107" dur="500" fill="hold"/>
                                        <p:tgtEl>
                                          <p:spTgt spid="60"/>
                                        </p:tgtEl>
                                        <p:attrNameLst>
                                          <p:attrName>ppt_y</p:attrName>
                                        </p:attrNameLst>
                                      </p:cBhvr>
                                      <p:tavLst>
                                        <p:tav tm="0">
                                          <p:val>
                                            <p:strVal val="#ppt_y"/>
                                          </p:val>
                                        </p:tav>
                                        <p:tav tm="100000">
                                          <p:val>
                                            <p:strVal val="#ppt_y"/>
                                          </p:val>
                                        </p:tav>
                                      </p:tavLst>
                                    </p:anim>
                                  </p:childTnLst>
                                </p:cTn>
                              </p:par>
                            </p:childTnLst>
                          </p:cTn>
                        </p:par>
                        <p:par>
                          <p:cTn id="108" fill="hold">
                            <p:stCondLst>
                              <p:cond delay="5000"/>
                            </p:stCondLst>
                            <p:childTnLst>
                              <p:par>
                                <p:cTn id="109" presetID="53" presetClass="entr" presetSubtype="16" fill="hold" nodeType="afterEffect">
                                  <p:stCondLst>
                                    <p:cond delay="0"/>
                                  </p:stCondLst>
                                  <p:childTnLst>
                                    <p:set>
                                      <p:cBhvr>
                                        <p:cTn id="110" dur="1" fill="hold">
                                          <p:stCondLst>
                                            <p:cond delay="0"/>
                                          </p:stCondLst>
                                        </p:cTn>
                                        <p:tgtEl>
                                          <p:spTgt spid="2060"/>
                                        </p:tgtEl>
                                        <p:attrNameLst>
                                          <p:attrName>style.visibility</p:attrName>
                                        </p:attrNameLst>
                                      </p:cBhvr>
                                      <p:to>
                                        <p:strVal val="visible"/>
                                      </p:to>
                                    </p:set>
                                    <p:anim calcmode="lin" valueType="num">
                                      <p:cBhvr>
                                        <p:cTn id="111" dur="500" fill="hold"/>
                                        <p:tgtEl>
                                          <p:spTgt spid="2060"/>
                                        </p:tgtEl>
                                        <p:attrNameLst>
                                          <p:attrName>ppt_w</p:attrName>
                                        </p:attrNameLst>
                                      </p:cBhvr>
                                      <p:tavLst>
                                        <p:tav tm="0">
                                          <p:val>
                                            <p:fltVal val="0"/>
                                          </p:val>
                                        </p:tav>
                                        <p:tav tm="100000">
                                          <p:val>
                                            <p:strVal val="#ppt_w"/>
                                          </p:val>
                                        </p:tav>
                                      </p:tavLst>
                                    </p:anim>
                                    <p:anim calcmode="lin" valueType="num">
                                      <p:cBhvr>
                                        <p:cTn id="112" dur="500" fill="hold"/>
                                        <p:tgtEl>
                                          <p:spTgt spid="2060"/>
                                        </p:tgtEl>
                                        <p:attrNameLst>
                                          <p:attrName>ppt_h</p:attrName>
                                        </p:attrNameLst>
                                      </p:cBhvr>
                                      <p:tavLst>
                                        <p:tav tm="0">
                                          <p:val>
                                            <p:fltVal val="0"/>
                                          </p:val>
                                        </p:tav>
                                        <p:tav tm="100000">
                                          <p:val>
                                            <p:strVal val="#ppt_h"/>
                                          </p:val>
                                        </p:tav>
                                      </p:tavLst>
                                    </p:anim>
                                    <p:animEffect transition="in" filter="fade">
                                      <p:cBhvr>
                                        <p:cTn id="113" dur="500"/>
                                        <p:tgtEl>
                                          <p:spTgt spid="2060"/>
                                        </p:tgtEl>
                                      </p:cBhvr>
                                    </p:animEffect>
                                  </p:childTnLst>
                                </p:cTn>
                              </p:par>
                            </p:childTnLst>
                          </p:cTn>
                        </p:par>
                        <p:par>
                          <p:cTn id="114" fill="hold">
                            <p:stCondLst>
                              <p:cond delay="5500"/>
                            </p:stCondLst>
                            <p:childTnLst>
                              <p:par>
                                <p:cTn id="115" presetID="42" presetClass="entr" presetSubtype="0" fill="hold" grpId="0" nodeType="afterEffect">
                                  <p:stCondLst>
                                    <p:cond delay="0"/>
                                  </p:stCondLst>
                                  <p:childTnLst>
                                    <p:set>
                                      <p:cBhvr>
                                        <p:cTn id="116" dur="1" fill="hold">
                                          <p:stCondLst>
                                            <p:cond delay="0"/>
                                          </p:stCondLst>
                                        </p:cTn>
                                        <p:tgtEl>
                                          <p:spTgt spid="56"/>
                                        </p:tgtEl>
                                        <p:attrNameLst>
                                          <p:attrName>style.visibility</p:attrName>
                                        </p:attrNameLst>
                                      </p:cBhvr>
                                      <p:to>
                                        <p:strVal val="visible"/>
                                      </p:to>
                                    </p:set>
                                    <p:animEffect transition="in" filter="fade">
                                      <p:cBhvr>
                                        <p:cTn id="117" dur="1000"/>
                                        <p:tgtEl>
                                          <p:spTgt spid="56"/>
                                        </p:tgtEl>
                                      </p:cBhvr>
                                    </p:animEffect>
                                    <p:anim calcmode="lin" valueType="num">
                                      <p:cBhvr>
                                        <p:cTn id="118" dur="1000" fill="hold"/>
                                        <p:tgtEl>
                                          <p:spTgt spid="56"/>
                                        </p:tgtEl>
                                        <p:attrNameLst>
                                          <p:attrName>ppt_x</p:attrName>
                                        </p:attrNameLst>
                                      </p:cBhvr>
                                      <p:tavLst>
                                        <p:tav tm="0">
                                          <p:val>
                                            <p:strVal val="#ppt_x"/>
                                          </p:val>
                                        </p:tav>
                                        <p:tav tm="100000">
                                          <p:val>
                                            <p:strVal val="#ppt_x"/>
                                          </p:val>
                                        </p:tav>
                                      </p:tavLst>
                                    </p:anim>
                                    <p:anim calcmode="lin" valueType="num">
                                      <p:cBhvr>
                                        <p:cTn id="119" dur="1000" fill="hold"/>
                                        <p:tgtEl>
                                          <p:spTgt spid="56"/>
                                        </p:tgtEl>
                                        <p:attrNameLst>
                                          <p:attrName>ppt_y</p:attrName>
                                        </p:attrNameLst>
                                      </p:cBhvr>
                                      <p:tavLst>
                                        <p:tav tm="0">
                                          <p:val>
                                            <p:strVal val="#ppt_y+.1"/>
                                          </p:val>
                                        </p:tav>
                                        <p:tav tm="100000">
                                          <p:val>
                                            <p:strVal val="#ppt_y"/>
                                          </p:val>
                                        </p:tav>
                                      </p:tavLst>
                                    </p:anim>
                                  </p:childTnLst>
                                </p:cTn>
                              </p:par>
                            </p:childTnLst>
                          </p:cTn>
                        </p:par>
                        <p:par>
                          <p:cTn id="120" fill="hold">
                            <p:stCondLst>
                              <p:cond delay="6500"/>
                            </p:stCondLst>
                            <p:childTnLst>
                              <p:par>
                                <p:cTn id="121" presetID="42" presetClass="entr" presetSubtype="0" fill="hold" grpId="0" nodeType="afterEffect">
                                  <p:stCondLst>
                                    <p:cond delay="0"/>
                                  </p:stCondLst>
                                  <p:childTnLst>
                                    <p:set>
                                      <p:cBhvr>
                                        <p:cTn id="122" dur="1" fill="hold">
                                          <p:stCondLst>
                                            <p:cond delay="0"/>
                                          </p:stCondLst>
                                        </p:cTn>
                                        <p:tgtEl>
                                          <p:spTgt spid="57"/>
                                        </p:tgtEl>
                                        <p:attrNameLst>
                                          <p:attrName>style.visibility</p:attrName>
                                        </p:attrNameLst>
                                      </p:cBhvr>
                                      <p:to>
                                        <p:strVal val="visible"/>
                                      </p:to>
                                    </p:set>
                                    <p:animEffect transition="in" filter="fade">
                                      <p:cBhvr>
                                        <p:cTn id="123" dur="1000"/>
                                        <p:tgtEl>
                                          <p:spTgt spid="57"/>
                                        </p:tgtEl>
                                      </p:cBhvr>
                                    </p:animEffect>
                                    <p:anim calcmode="lin" valueType="num">
                                      <p:cBhvr>
                                        <p:cTn id="124" dur="1000" fill="hold"/>
                                        <p:tgtEl>
                                          <p:spTgt spid="57"/>
                                        </p:tgtEl>
                                        <p:attrNameLst>
                                          <p:attrName>ppt_x</p:attrName>
                                        </p:attrNameLst>
                                      </p:cBhvr>
                                      <p:tavLst>
                                        <p:tav tm="0">
                                          <p:val>
                                            <p:strVal val="#ppt_x"/>
                                          </p:val>
                                        </p:tav>
                                        <p:tav tm="100000">
                                          <p:val>
                                            <p:strVal val="#ppt_x"/>
                                          </p:val>
                                        </p:tav>
                                      </p:tavLst>
                                    </p:anim>
                                    <p:anim calcmode="lin" valueType="num">
                                      <p:cBhvr>
                                        <p:cTn id="125" dur="1000" fill="hold"/>
                                        <p:tgtEl>
                                          <p:spTgt spid="57"/>
                                        </p:tgtEl>
                                        <p:attrNameLst>
                                          <p:attrName>ppt_y</p:attrName>
                                        </p:attrNameLst>
                                      </p:cBhvr>
                                      <p:tavLst>
                                        <p:tav tm="0">
                                          <p:val>
                                            <p:strVal val="#ppt_y+.1"/>
                                          </p:val>
                                        </p:tav>
                                        <p:tav tm="100000">
                                          <p:val>
                                            <p:strVal val="#ppt_y"/>
                                          </p:val>
                                        </p:tav>
                                      </p:tavLst>
                                    </p:anim>
                                  </p:childTnLst>
                                </p:cTn>
                              </p:par>
                            </p:childTnLst>
                          </p:cTn>
                        </p:par>
                        <p:par>
                          <p:cTn id="126" fill="hold">
                            <p:stCondLst>
                              <p:cond delay="7500"/>
                            </p:stCondLst>
                            <p:childTnLst>
                              <p:par>
                                <p:cTn id="127" presetID="42" presetClass="entr" presetSubtype="0" fill="hold" grpId="0" nodeType="afterEffect">
                                  <p:stCondLst>
                                    <p:cond delay="0"/>
                                  </p:stCondLst>
                                  <p:childTnLst>
                                    <p:set>
                                      <p:cBhvr>
                                        <p:cTn id="128" dur="1" fill="hold">
                                          <p:stCondLst>
                                            <p:cond delay="0"/>
                                          </p:stCondLst>
                                        </p:cTn>
                                        <p:tgtEl>
                                          <p:spTgt spid="58"/>
                                        </p:tgtEl>
                                        <p:attrNameLst>
                                          <p:attrName>style.visibility</p:attrName>
                                        </p:attrNameLst>
                                      </p:cBhvr>
                                      <p:to>
                                        <p:strVal val="visible"/>
                                      </p:to>
                                    </p:set>
                                    <p:animEffect transition="in" filter="fade">
                                      <p:cBhvr>
                                        <p:cTn id="129" dur="1000"/>
                                        <p:tgtEl>
                                          <p:spTgt spid="58"/>
                                        </p:tgtEl>
                                      </p:cBhvr>
                                    </p:animEffect>
                                    <p:anim calcmode="lin" valueType="num">
                                      <p:cBhvr>
                                        <p:cTn id="130" dur="1000" fill="hold"/>
                                        <p:tgtEl>
                                          <p:spTgt spid="58"/>
                                        </p:tgtEl>
                                        <p:attrNameLst>
                                          <p:attrName>ppt_x</p:attrName>
                                        </p:attrNameLst>
                                      </p:cBhvr>
                                      <p:tavLst>
                                        <p:tav tm="0">
                                          <p:val>
                                            <p:strVal val="#ppt_x"/>
                                          </p:val>
                                        </p:tav>
                                        <p:tav tm="100000">
                                          <p:val>
                                            <p:strVal val="#ppt_x"/>
                                          </p:val>
                                        </p:tav>
                                      </p:tavLst>
                                    </p:anim>
                                    <p:anim calcmode="lin" valueType="num">
                                      <p:cBhvr>
                                        <p:cTn id="131" dur="1000" fill="hold"/>
                                        <p:tgtEl>
                                          <p:spTgt spid="58"/>
                                        </p:tgtEl>
                                        <p:attrNameLst>
                                          <p:attrName>ppt_y</p:attrName>
                                        </p:attrNameLst>
                                      </p:cBhvr>
                                      <p:tavLst>
                                        <p:tav tm="0">
                                          <p:val>
                                            <p:strVal val="#ppt_y+.1"/>
                                          </p:val>
                                        </p:tav>
                                        <p:tav tm="100000">
                                          <p:val>
                                            <p:strVal val="#ppt_y"/>
                                          </p:val>
                                        </p:tav>
                                      </p:tavLst>
                                    </p:anim>
                                  </p:childTnLst>
                                </p:cTn>
                              </p:par>
                            </p:childTnLst>
                          </p:cTn>
                        </p:par>
                        <p:par>
                          <p:cTn id="132" fill="hold">
                            <p:stCondLst>
                              <p:cond delay="8500"/>
                            </p:stCondLst>
                            <p:childTnLst>
                              <p:par>
                                <p:cTn id="133" presetID="42" presetClass="entr" presetSubtype="0" fill="hold" grpId="0" nodeType="afterEffect">
                                  <p:stCondLst>
                                    <p:cond delay="0"/>
                                  </p:stCondLst>
                                  <p:childTnLst>
                                    <p:set>
                                      <p:cBhvr>
                                        <p:cTn id="134" dur="1" fill="hold">
                                          <p:stCondLst>
                                            <p:cond delay="0"/>
                                          </p:stCondLst>
                                        </p:cTn>
                                        <p:tgtEl>
                                          <p:spTgt spid="59"/>
                                        </p:tgtEl>
                                        <p:attrNameLst>
                                          <p:attrName>style.visibility</p:attrName>
                                        </p:attrNameLst>
                                      </p:cBhvr>
                                      <p:to>
                                        <p:strVal val="visible"/>
                                      </p:to>
                                    </p:set>
                                    <p:animEffect transition="in" filter="fade">
                                      <p:cBhvr>
                                        <p:cTn id="135" dur="1000"/>
                                        <p:tgtEl>
                                          <p:spTgt spid="59"/>
                                        </p:tgtEl>
                                      </p:cBhvr>
                                    </p:animEffect>
                                    <p:anim calcmode="lin" valueType="num">
                                      <p:cBhvr>
                                        <p:cTn id="136" dur="1000" fill="hold"/>
                                        <p:tgtEl>
                                          <p:spTgt spid="59"/>
                                        </p:tgtEl>
                                        <p:attrNameLst>
                                          <p:attrName>ppt_x</p:attrName>
                                        </p:attrNameLst>
                                      </p:cBhvr>
                                      <p:tavLst>
                                        <p:tav tm="0">
                                          <p:val>
                                            <p:strVal val="#ppt_x"/>
                                          </p:val>
                                        </p:tav>
                                        <p:tav tm="100000">
                                          <p:val>
                                            <p:strVal val="#ppt_x"/>
                                          </p:val>
                                        </p:tav>
                                      </p:tavLst>
                                    </p:anim>
                                    <p:anim calcmode="lin" valueType="num">
                                      <p:cBhvr>
                                        <p:cTn id="137"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par>
                    <p:cTn id="138" fill="hold">
                      <p:stCondLst>
                        <p:cond delay="indefinite"/>
                      </p:stCondLst>
                      <p:childTnLst>
                        <p:par>
                          <p:cTn id="139" fill="hold">
                            <p:stCondLst>
                              <p:cond delay="0"/>
                            </p:stCondLst>
                            <p:childTnLst>
                              <p:par>
                                <p:cTn id="140" presetID="42" presetClass="exit" presetSubtype="0" fill="hold" nodeType="clickEffect">
                                  <p:stCondLst>
                                    <p:cond delay="0"/>
                                  </p:stCondLst>
                                  <p:childTnLst>
                                    <p:animEffect transition="out" filter="fade">
                                      <p:cBhvr>
                                        <p:cTn id="141" dur="1000"/>
                                        <p:tgtEl>
                                          <p:spTgt spid="60"/>
                                        </p:tgtEl>
                                      </p:cBhvr>
                                    </p:animEffect>
                                    <p:anim calcmode="lin" valueType="num">
                                      <p:cBhvr>
                                        <p:cTn id="142" dur="1000"/>
                                        <p:tgtEl>
                                          <p:spTgt spid="60"/>
                                        </p:tgtEl>
                                        <p:attrNameLst>
                                          <p:attrName>ppt_x</p:attrName>
                                        </p:attrNameLst>
                                      </p:cBhvr>
                                      <p:tavLst>
                                        <p:tav tm="0">
                                          <p:val>
                                            <p:strVal val="ppt_x"/>
                                          </p:val>
                                        </p:tav>
                                        <p:tav tm="100000">
                                          <p:val>
                                            <p:strVal val="ppt_x"/>
                                          </p:val>
                                        </p:tav>
                                      </p:tavLst>
                                    </p:anim>
                                    <p:anim calcmode="lin" valueType="num">
                                      <p:cBhvr>
                                        <p:cTn id="143" dur="1000"/>
                                        <p:tgtEl>
                                          <p:spTgt spid="60"/>
                                        </p:tgtEl>
                                        <p:attrNameLst>
                                          <p:attrName>ppt_y</p:attrName>
                                        </p:attrNameLst>
                                      </p:cBhvr>
                                      <p:tavLst>
                                        <p:tav tm="0">
                                          <p:val>
                                            <p:strVal val="ppt_y"/>
                                          </p:val>
                                        </p:tav>
                                        <p:tav tm="100000">
                                          <p:val>
                                            <p:strVal val="ppt_y+.1"/>
                                          </p:val>
                                        </p:tav>
                                      </p:tavLst>
                                    </p:anim>
                                    <p:set>
                                      <p:cBhvr>
                                        <p:cTn id="144" dur="1" fill="hold">
                                          <p:stCondLst>
                                            <p:cond delay="999"/>
                                          </p:stCondLst>
                                        </p:cTn>
                                        <p:tgtEl>
                                          <p:spTgt spid="60"/>
                                        </p:tgtEl>
                                        <p:attrNameLst>
                                          <p:attrName>style.visibility</p:attrName>
                                        </p:attrNameLst>
                                      </p:cBhvr>
                                      <p:to>
                                        <p:strVal val="hidden"/>
                                      </p:to>
                                    </p:set>
                                  </p:childTnLst>
                                </p:cTn>
                              </p:par>
                            </p:childTnLst>
                          </p:cTn>
                        </p:par>
                        <p:par>
                          <p:cTn id="145" fill="hold">
                            <p:stCondLst>
                              <p:cond delay="1000"/>
                            </p:stCondLst>
                            <p:childTnLst>
                              <p:par>
                                <p:cTn id="146" presetID="47" presetClass="exit" presetSubtype="0" fill="hold" grpId="1" nodeType="afterEffect">
                                  <p:stCondLst>
                                    <p:cond delay="0"/>
                                  </p:stCondLst>
                                  <p:childTnLst>
                                    <p:animEffect transition="out" filter="fade">
                                      <p:cBhvr>
                                        <p:cTn id="147" dur="1000"/>
                                        <p:tgtEl>
                                          <p:spTgt spid="56"/>
                                        </p:tgtEl>
                                      </p:cBhvr>
                                    </p:animEffect>
                                    <p:anim calcmode="lin" valueType="num">
                                      <p:cBhvr>
                                        <p:cTn id="148" dur="1000"/>
                                        <p:tgtEl>
                                          <p:spTgt spid="56"/>
                                        </p:tgtEl>
                                        <p:attrNameLst>
                                          <p:attrName>ppt_x</p:attrName>
                                        </p:attrNameLst>
                                      </p:cBhvr>
                                      <p:tavLst>
                                        <p:tav tm="0">
                                          <p:val>
                                            <p:strVal val="ppt_x"/>
                                          </p:val>
                                        </p:tav>
                                        <p:tav tm="100000">
                                          <p:val>
                                            <p:strVal val="ppt_x"/>
                                          </p:val>
                                        </p:tav>
                                      </p:tavLst>
                                    </p:anim>
                                    <p:anim calcmode="lin" valueType="num">
                                      <p:cBhvr>
                                        <p:cTn id="149" dur="1000"/>
                                        <p:tgtEl>
                                          <p:spTgt spid="56"/>
                                        </p:tgtEl>
                                        <p:attrNameLst>
                                          <p:attrName>ppt_y</p:attrName>
                                        </p:attrNameLst>
                                      </p:cBhvr>
                                      <p:tavLst>
                                        <p:tav tm="0">
                                          <p:val>
                                            <p:strVal val="ppt_y"/>
                                          </p:val>
                                        </p:tav>
                                        <p:tav tm="100000">
                                          <p:val>
                                            <p:strVal val="ppt_y-.1"/>
                                          </p:val>
                                        </p:tav>
                                      </p:tavLst>
                                    </p:anim>
                                    <p:set>
                                      <p:cBhvr>
                                        <p:cTn id="150" dur="1" fill="hold">
                                          <p:stCondLst>
                                            <p:cond delay="999"/>
                                          </p:stCondLst>
                                        </p:cTn>
                                        <p:tgtEl>
                                          <p:spTgt spid="56"/>
                                        </p:tgtEl>
                                        <p:attrNameLst>
                                          <p:attrName>style.visibility</p:attrName>
                                        </p:attrNameLst>
                                      </p:cBhvr>
                                      <p:to>
                                        <p:strVal val="hidden"/>
                                      </p:to>
                                    </p:set>
                                  </p:childTnLst>
                                </p:cTn>
                              </p:par>
                            </p:childTnLst>
                          </p:cTn>
                        </p:par>
                        <p:par>
                          <p:cTn id="151" fill="hold">
                            <p:stCondLst>
                              <p:cond delay="2000"/>
                            </p:stCondLst>
                            <p:childTnLst>
                              <p:par>
                                <p:cTn id="152" presetID="47" presetClass="exit" presetSubtype="0" fill="hold" grpId="1" nodeType="afterEffect">
                                  <p:stCondLst>
                                    <p:cond delay="0"/>
                                  </p:stCondLst>
                                  <p:childTnLst>
                                    <p:animEffect transition="out" filter="fade">
                                      <p:cBhvr>
                                        <p:cTn id="153" dur="1000"/>
                                        <p:tgtEl>
                                          <p:spTgt spid="57"/>
                                        </p:tgtEl>
                                      </p:cBhvr>
                                    </p:animEffect>
                                    <p:anim calcmode="lin" valueType="num">
                                      <p:cBhvr>
                                        <p:cTn id="154" dur="1000"/>
                                        <p:tgtEl>
                                          <p:spTgt spid="57"/>
                                        </p:tgtEl>
                                        <p:attrNameLst>
                                          <p:attrName>ppt_x</p:attrName>
                                        </p:attrNameLst>
                                      </p:cBhvr>
                                      <p:tavLst>
                                        <p:tav tm="0">
                                          <p:val>
                                            <p:strVal val="ppt_x"/>
                                          </p:val>
                                        </p:tav>
                                        <p:tav tm="100000">
                                          <p:val>
                                            <p:strVal val="ppt_x"/>
                                          </p:val>
                                        </p:tav>
                                      </p:tavLst>
                                    </p:anim>
                                    <p:anim calcmode="lin" valueType="num">
                                      <p:cBhvr>
                                        <p:cTn id="155" dur="1000"/>
                                        <p:tgtEl>
                                          <p:spTgt spid="57"/>
                                        </p:tgtEl>
                                        <p:attrNameLst>
                                          <p:attrName>ppt_y</p:attrName>
                                        </p:attrNameLst>
                                      </p:cBhvr>
                                      <p:tavLst>
                                        <p:tav tm="0">
                                          <p:val>
                                            <p:strVal val="ppt_y"/>
                                          </p:val>
                                        </p:tav>
                                        <p:tav tm="100000">
                                          <p:val>
                                            <p:strVal val="ppt_y-.1"/>
                                          </p:val>
                                        </p:tav>
                                      </p:tavLst>
                                    </p:anim>
                                    <p:set>
                                      <p:cBhvr>
                                        <p:cTn id="156" dur="1" fill="hold">
                                          <p:stCondLst>
                                            <p:cond delay="999"/>
                                          </p:stCondLst>
                                        </p:cTn>
                                        <p:tgtEl>
                                          <p:spTgt spid="57"/>
                                        </p:tgtEl>
                                        <p:attrNameLst>
                                          <p:attrName>style.visibility</p:attrName>
                                        </p:attrNameLst>
                                      </p:cBhvr>
                                      <p:to>
                                        <p:strVal val="hidden"/>
                                      </p:to>
                                    </p:set>
                                  </p:childTnLst>
                                </p:cTn>
                              </p:par>
                              <p:par>
                                <p:cTn id="157" presetID="2" presetClass="entr" presetSubtype="2" fill="hold" nodeType="withEffect">
                                  <p:stCondLst>
                                    <p:cond delay="0"/>
                                  </p:stCondLst>
                                  <p:childTnLst>
                                    <p:set>
                                      <p:cBhvr>
                                        <p:cTn id="158" dur="1" fill="hold">
                                          <p:stCondLst>
                                            <p:cond delay="0"/>
                                          </p:stCondLst>
                                        </p:cTn>
                                        <p:tgtEl>
                                          <p:spTgt spid="66"/>
                                        </p:tgtEl>
                                        <p:attrNameLst>
                                          <p:attrName>style.visibility</p:attrName>
                                        </p:attrNameLst>
                                      </p:cBhvr>
                                      <p:to>
                                        <p:strVal val="visible"/>
                                      </p:to>
                                    </p:set>
                                    <p:anim calcmode="lin" valueType="num">
                                      <p:cBhvr additive="base">
                                        <p:cTn id="159" dur="500" fill="hold"/>
                                        <p:tgtEl>
                                          <p:spTgt spid="66"/>
                                        </p:tgtEl>
                                        <p:attrNameLst>
                                          <p:attrName>ppt_x</p:attrName>
                                        </p:attrNameLst>
                                      </p:cBhvr>
                                      <p:tavLst>
                                        <p:tav tm="0">
                                          <p:val>
                                            <p:strVal val="1+#ppt_w/2"/>
                                          </p:val>
                                        </p:tav>
                                        <p:tav tm="100000">
                                          <p:val>
                                            <p:strVal val="#ppt_x"/>
                                          </p:val>
                                        </p:tav>
                                      </p:tavLst>
                                    </p:anim>
                                    <p:anim calcmode="lin" valueType="num">
                                      <p:cBhvr additive="base">
                                        <p:cTn id="160" dur="500" fill="hold"/>
                                        <p:tgtEl>
                                          <p:spTgt spid="66"/>
                                        </p:tgtEl>
                                        <p:attrNameLst>
                                          <p:attrName>ppt_y</p:attrName>
                                        </p:attrNameLst>
                                      </p:cBhvr>
                                      <p:tavLst>
                                        <p:tav tm="0">
                                          <p:val>
                                            <p:strVal val="#ppt_y"/>
                                          </p:val>
                                        </p:tav>
                                        <p:tav tm="100000">
                                          <p:val>
                                            <p:strVal val="#ppt_y"/>
                                          </p:val>
                                        </p:tav>
                                      </p:tavLst>
                                    </p:anim>
                                  </p:childTnLst>
                                </p:cTn>
                              </p:par>
                              <p:par>
                                <p:cTn id="161" presetID="10" presetClass="exit" presetSubtype="0" fill="hold" nodeType="withEffect">
                                  <p:stCondLst>
                                    <p:cond delay="0"/>
                                  </p:stCondLst>
                                  <p:childTnLst>
                                    <p:animEffect transition="out" filter="fade">
                                      <p:cBhvr>
                                        <p:cTn id="162" dur="500"/>
                                        <p:tgtEl>
                                          <p:spTgt spid="1036"/>
                                        </p:tgtEl>
                                      </p:cBhvr>
                                    </p:animEffect>
                                    <p:set>
                                      <p:cBhvr>
                                        <p:cTn id="163" dur="1" fill="hold">
                                          <p:stCondLst>
                                            <p:cond delay="499"/>
                                          </p:stCondLst>
                                        </p:cTn>
                                        <p:tgtEl>
                                          <p:spTgt spid="1036"/>
                                        </p:tgtEl>
                                        <p:attrNameLst>
                                          <p:attrName>style.visibility</p:attrName>
                                        </p:attrNameLst>
                                      </p:cBhvr>
                                      <p:to>
                                        <p:strVal val="hidden"/>
                                      </p:to>
                                    </p:set>
                                  </p:childTnLst>
                                </p:cTn>
                              </p:par>
                            </p:childTnLst>
                          </p:cTn>
                        </p:par>
                        <p:par>
                          <p:cTn id="164" fill="hold">
                            <p:stCondLst>
                              <p:cond delay="3000"/>
                            </p:stCondLst>
                            <p:childTnLst>
                              <p:par>
                                <p:cTn id="165" presetID="42" presetClass="path" presetSubtype="0" accel="50000" decel="50000" fill="hold" nodeType="afterEffect">
                                  <p:stCondLst>
                                    <p:cond delay="0"/>
                                  </p:stCondLst>
                                  <p:childTnLst>
                                    <p:animMotion origin="layout" path="M 3.05556E-6 3.58025E-6 L 0.03455 -0.00031 " pathEditMode="relative" rAng="0" ptsTypes="AA">
                                      <p:cBhvr>
                                        <p:cTn id="166" dur="1750" fill="hold"/>
                                        <p:tgtEl>
                                          <p:spTgt spid="1032"/>
                                        </p:tgtEl>
                                        <p:attrNameLst>
                                          <p:attrName>ppt_x</p:attrName>
                                          <p:attrName>ppt_y</p:attrName>
                                        </p:attrNameLst>
                                      </p:cBhvr>
                                      <p:rCtr x="1719" y="-31"/>
                                    </p:animMotion>
                                  </p:childTnLst>
                                </p:cTn>
                              </p:par>
                            </p:childTnLst>
                          </p:cTn>
                        </p:par>
                        <p:par>
                          <p:cTn id="167" fill="hold">
                            <p:stCondLst>
                              <p:cond delay="4750"/>
                            </p:stCondLst>
                            <p:childTnLst>
                              <p:par>
                                <p:cTn id="168" presetID="42" presetClass="path" presetSubtype="0" accel="50000" decel="50000" fill="hold" grpId="1" nodeType="afterEffect">
                                  <p:stCondLst>
                                    <p:cond delay="0"/>
                                  </p:stCondLst>
                                  <p:childTnLst>
                                    <p:animMotion origin="layout" path="M 3.05556E-6 -4.5679E-6 L -0.00174 -0.38919 " pathEditMode="relative" rAng="0" ptsTypes="AA">
                                      <p:cBhvr>
                                        <p:cTn id="169" dur="2000" fill="hold"/>
                                        <p:tgtEl>
                                          <p:spTgt spid="58"/>
                                        </p:tgtEl>
                                        <p:attrNameLst>
                                          <p:attrName>ppt_x</p:attrName>
                                          <p:attrName>ppt_y</p:attrName>
                                        </p:attrNameLst>
                                      </p:cBhvr>
                                      <p:rCtr x="-87" y="-19475"/>
                                    </p:animMotion>
                                  </p:childTnLst>
                                </p:cTn>
                              </p:par>
                              <p:par>
                                <p:cTn id="170" presetID="42" presetClass="path" presetSubtype="0" accel="50000" decel="50000" fill="hold" grpId="1" nodeType="withEffect">
                                  <p:stCondLst>
                                    <p:cond delay="0"/>
                                  </p:stCondLst>
                                  <p:childTnLst>
                                    <p:animMotion origin="layout" path="M -2.22222E-6 -4.5679E-6 L -0.00347 -0.3753 " pathEditMode="relative" rAng="0" ptsTypes="AA">
                                      <p:cBhvr>
                                        <p:cTn id="171" dur="2000" fill="hold"/>
                                        <p:tgtEl>
                                          <p:spTgt spid="59"/>
                                        </p:tgtEl>
                                        <p:attrNameLst>
                                          <p:attrName>ppt_x</p:attrName>
                                          <p:attrName>ppt_y</p:attrName>
                                        </p:attrNameLst>
                                      </p:cBhvr>
                                      <p:rCtr x="-174" y="-18765"/>
                                    </p:animMotion>
                                  </p:childTnLst>
                                </p:cTn>
                              </p:par>
                            </p:childTnLst>
                          </p:cTn>
                        </p:par>
                        <p:par>
                          <p:cTn id="172" fill="hold">
                            <p:stCondLst>
                              <p:cond delay="6750"/>
                            </p:stCondLst>
                            <p:childTnLst>
                              <p:par>
                                <p:cTn id="173" presetID="42" presetClass="entr" presetSubtype="0" fill="hold" grpId="2" nodeType="afterEffect">
                                  <p:stCondLst>
                                    <p:cond delay="0"/>
                                  </p:stCondLst>
                                  <p:childTnLst>
                                    <p:set>
                                      <p:cBhvr>
                                        <p:cTn id="174" dur="1" fill="hold">
                                          <p:stCondLst>
                                            <p:cond delay="0"/>
                                          </p:stCondLst>
                                        </p:cTn>
                                        <p:tgtEl>
                                          <p:spTgt spid="72"/>
                                        </p:tgtEl>
                                        <p:attrNameLst>
                                          <p:attrName>style.visibility</p:attrName>
                                        </p:attrNameLst>
                                      </p:cBhvr>
                                      <p:to>
                                        <p:strVal val="visible"/>
                                      </p:to>
                                    </p:set>
                                    <p:animEffect transition="in" filter="fade">
                                      <p:cBhvr>
                                        <p:cTn id="175" dur="1000"/>
                                        <p:tgtEl>
                                          <p:spTgt spid="72"/>
                                        </p:tgtEl>
                                      </p:cBhvr>
                                    </p:animEffect>
                                    <p:anim calcmode="lin" valueType="num">
                                      <p:cBhvr>
                                        <p:cTn id="176" dur="1000" fill="hold"/>
                                        <p:tgtEl>
                                          <p:spTgt spid="72"/>
                                        </p:tgtEl>
                                        <p:attrNameLst>
                                          <p:attrName>ppt_x</p:attrName>
                                        </p:attrNameLst>
                                      </p:cBhvr>
                                      <p:tavLst>
                                        <p:tav tm="0">
                                          <p:val>
                                            <p:strVal val="#ppt_x"/>
                                          </p:val>
                                        </p:tav>
                                        <p:tav tm="100000">
                                          <p:val>
                                            <p:strVal val="#ppt_x"/>
                                          </p:val>
                                        </p:tav>
                                      </p:tavLst>
                                    </p:anim>
                                    <p:anim calcmode="lin" valueType="num">
                                      <p:cBhvr>
                                        <p:cTn id="177" dur="1000" fill="hold"/>
                                        <p:tgtEl>
                                          <p:spTgt spid="72"/>
                                        </p:tgtEl>
                                        <p:attrNameLst>
                                          <p:attrName>ppt_y</p:attrName>
                                        </p:attrNameLst>
                                      </p:cBhvr>
                                      <p:tavLst>
                                        <p:tav tm="0">
                                          <p:val>
                                            <p:strVal val="#ppt_y+.1"/>
                                          </p:val>
                                        </p:tav>
                                        <p:tav tm="100000">
                                          <p:val>
                                            <p:strVal val="#ppt_y"/>
                                          </p:val>
                                        </p:tav>
                                      </p:tavLst>
                                    </p:anim>
                                  </p:childTnLst>
                                </p:cTn>
                              </p:par>
                            </p:childTnLst>
                          </p:cTn>
                        </p:par>
                      </p:childTnLst>
                    </p:cTn>
                  </p:par>
                  <p:par>
                    <p:cTn id="178" fill="hold">
                      <p:stCondLst>
                        <p:cond delay="indefinite"/>
                      </p:stCondLst>
                      <p:childTnLst>
                        <p:par>
                          <p:cTn id="179" fill="hold">
                            <p:stCondLst>
                              <p:cond delay="0"/>
                            </p:stCondLst>
                            <p:childTnLst>
                              <p:par>
                                <p:cTn id="180" presetID="47" presetClass="exit" presetSubtype="0" fill="hold" grpId="2" nodeType="clickEffect">
                                  <p:stCondLst>
                                    <p:cond delay="0"/>
                                  </p:stCondLst>
                                  <p:childTnLst>
                                    <p:animEffect transition="out" filter="fade">
                                      <p:cBhvr>
                                        <p:cTn id="181" dur="1000"/>
                                        <p:tgtEl>
                                          <p:spTgt spid="58"/>
                                        </p:tgtEl>
                                      </p:cBhvr>
                                    </p:animEffect>
                                    <p:anim calcmode="lin" valueType="num">
                                      <p:cBhvr>
                                        <p:cTn id="182" dur="1000"/>
                                        <p:tgtEl>
                                          <p:spTgt spid="58"/>
                                        </p:tgtEl>
                                        <p:attrNameLst>
                                          <p:attrName>ppt_x</p:attrName>
                                        </p:attrNameLst>
                                      </p:cBhvr>
                                      <p:tavLst>
                                        <p:tav tm="0">
                                          <p:val>
                                            <p:strVal val="ppt_x"/>
                                          </p:val>
                                        </p:tav>
                                        <p:tav tm="100000">
                                          <p:val>
                                            <p:strVal val="ppt_x"/>
                                          </p:val>
                                        </p:tav>
                                      </p:tavLst>
                                    </p:anim>
                                    <p:anim calcmode="lin" valueType="num">
                                      <p:cBhvr>
                                        <p:cTn id="183" dur="1000"/>
                                        <p:tgtEl>
                                          <p:spTgt spid="58"/>
                                        </p:tgtEl>
                                        <p:attrNameLst>
                                          <p:attrName>ppt_y</p:attrName>
                                        </p:attrNameLst>
                                      </p:cBhvr>
                                      <p:tavLst>
                                        <p:tav tm="0">
                                          <p:val>
                                            <p:strVal val="ppt_y"/>
                                          </p:val>
                                        </p:tav>
                                        <p:tav tm="100000">
                                          <p:val>
                                            <p:strVal val="ppt_y-.1"/>
                                          </p:val>
                                        </p:tav>
                                      </p:tavLst>
                                    </p:anim>
                                    <p:set>
                                      <p:cBhvr>
                                        <p:cTn id="184" dur="1" fill="hold">
                                          <p:stCondLst>
                                            <p:cond delay="999"/>
                                          </p:stCondLst>
                                        </p:cTn>
                                        <p:tgtEl>
                                          <p:spTgt spid="58"/>
                                        </p:tgtEl>
                                        <p:attrNameLst>
                                          <p:attrName>style.visibility</p:attrName>
                                        </p:attrNameLst>
                                      </p:cBhvr>
                                      <p:to>
                                        <p:strVal val="hidden"/>
                                      </p:to>
                                    </p:set>
                                  </p:childTnLst>
                                </p:cTn>
                              </p:par>
                              <p:par>
                                <p:cTn id="185" presetID="47" presetClass="exit" presetSubtype="0" fill="hold" grpId="3" nodeType="withEffect">
                                  <p:stCondLst>
                                    <p:cond delay="0"/>
                                  </p:stCondLst>
                                  <p:childTnLst>
                                    <p:animEffect transition="out" filter="fade">
                                      <p:cBhvr>
                                        <p:cTn id="186" dur="1000"/>
                                        <p:tgtEl>
                                          <p:spTgt spid="72"/>
                                        </p:tgtEl>
                                      </p:cBhvr>
                                    </p:animEffect>
                                    <p:anim calcmode="lin" valueType="num">
                                      <p:cBhvr>
                                        <p:cTn id="187" dur="1000"/>
                                        <p:tgtEl>
                                          <p:spTgt spid="72"/>
                                        </p:tgtEl>
                                        <p:attrNameLst>
                                          <p:attrName>ppt_x</p:attrName>
                                        </p:attrNameLst>
                                      </p:cBhvr>
                                      <p:tavLst>
                                        <p:tav tm="0">
                                          <p:val>
                                            <p:strVal val="ppt_x"/>
                                          </p:val>
                                        </p:tav>
                                        <p:tav tm="100000">
                                          <p:val>
                                            <p:strVal val="ppt_x"/>
                                          </p:val>
                                        </p:tav>
                                      </p:tavLst>
                                    </p:anim>
                                    <p:anim calcmode="lin" valueType="num">
                                      <p:cBhvr>
                                        <p:cTn id="188" dur="1000"/>
                                        <p:tgtEl>
                                          <p:spTgt spid="72"/>
                                        </p:tgtEl>
                                        <p:attrNameLst>
                                          <p:attrName>ppt_y</p:attrName>
                                        </p:attrNameLst>
                                      </p:cBhvr>
                                      <p:tavLst>
                                        <p:tav tm="0">
                                          <p:val>
                                            <p:strVal val="ppt_y"/>
                                          </p:val>
                                        </p:tav>
                                        <p:tav tm="100000">
                                          <p:val>
                                            <p:strVal val="ppt_y-.1"/>
                                          </p:val>
                                        </p:tav>
                                      </p:tavLst>
                                    </p:anim>
                                    <p:set>
                                      <p:cBhvr>
                                        <p:cTn id="189" dur="1" fill="hold">
                                          <p:stCondLst>
                                            <p:cond delay="999"/>
                                          </p:stCondLst>
                                        </p:cTn>
                                        <p:tgtEl>
                                          <p:spTgt spid="72"/>
                                        </p:tgtEl>
                                        <p:attrNameLst>
                                          <p:attrName>style.visibility</p:attrName>
                                        </p:attrNameLst>
                                      </p:cBhvr>
                                      <p:to>
                                        <p:strVal val="hidden"/>
                                      </p:to>
                                    </p:set>
                                  </p:childTnLst>
                                </p:cTn>
                              </p:par>
                              <p:par>
                                <p:cTn id="190" presetID="10" presetClass="exit" presetSubtype="0" fill="hold" nodeType="withEffect">
                                  <p:stCondLst>
                                    <p:cond delay="0"/>
                                  </p:stCondLst>
                                  <p:childTnLst>
                                    <p:animEffect transition="out" filter="fade">
                                      <p:cBhvr>
                                        <p:cTn id="191" dur="500"/>
                                        <p:tgtEl>
                                          <p:spTgt spid="2058"/>
                                        </p:tgtEl>
                                      </p:cBhvr>
                                    </p:animEffect>
                                    <p:set>
                                      <p:cBhvr>
                                        <p:cTn id="192" dur="1" fill="hold">
                                          <p:stCondLst>
                                            <p:cond delay="499"/>
                                          </p:stCondLst>
                                        </p:cTn>
                                        <p:tgtEl>
                                          <p:spTgt spid="2058"/>
                                        </p:tgtEl>
                                        <p:attrNameLst>
                                          <p:attrName>style.visibility</p:attrName>
                                        </p:attrNameLst>
                                      </p:cBhvr>
                                      <p:to>
                                        <p:strVal val="hidden"/>
                                      </p:to>
                                    </p:set>
                                  </p:childTnLst>
                                </p:cTn>
                              </p:par>
                              <p:par>
                                <p:cTn id="193" presetID="10" presetClass="exit" presetSubtype="0" fill="hold" nodeType="withEffect">
                                  <p:stCondLst>
                                    <p:cond delay="0"/>
                                  </p:stCondLst>
                                  <p:childTnLst>
                                    <p:animEffect transition="out" filter="fade">
                                      <p:cBhvr>
                                        <p:cTn id="194" dur="500"/>
                                        <p:tgtEl>
                                          <p:spTgt spid="1026"/>
                                        </p:tgtEl>
                                      </p:cBhvr>
                                    </p:animEffect>
                                    <p:set>
                                      <p:cBhvr>
                                        <p:cTn id="195" dur="1" fill="hold">
                                          <p:stCondLst>
                                            <p:cond delay="499"/>
                                          </p:stCondLst>
                                        </p:cTn>
                                        <p:tgtEl>
                                          <p:spTgt spid="1026"/>
                                        </p:tgtEl>
                                        <p:attrNameLst>
                                          <p:attrName>style.visibility</p:attrName>
                                        </p:attrNameLst>
                                      </p:cBhvr>
                                      <p:to>
                                        <p:strVal val="hidden"/>
                                      </p:to>
                                    </p:set>
                                  </p:childTnLst>
                                </p:cTn>
                              </p:par>
                              <p:par>
                                <p:cTn id="196" presetID="47" presetClass="exit" presetSubtype="0" fill="hold" grpId="2" nodeType="withEffect">
                                  <p:stCondLst>
                                    <p:cond delay="0"/>
                                  </p:stCondLst>
                                  <p:childTnLst>
                                    <p:animEffect transition="out" filter="fade">
                                      <p:cBhvr>
                                        <p:cTn id="197" dur="1000"/>
                                        <p:tgtEl>
                                          <p:spTgt spid="59"/>
                                        </p:tgtEl>
                                      </p:cBhvr>
                                    </p:animEffect>
                                    <p:anim calcmode="lin" valueType="num">
                                      <p:cBhvr>
                                        <p:cTn id="198" dur="1000"/>
                                        <p:tgtEl>
                                          <p:spTgt spid="59"/>
                                        </p:tgtEl>
                                        <p:attrNameLst>
                                          <p:attrName>ppt_x</p:attrName>
                                        </p:attrNameLst>
                                      </p:cBhvr>
                                      <p:tavLst>
                                        <p:tav tm="0">
                                          <p:val>
                                            <p:strVal val="ppt_x"/>
                                          </p:val>
                                        </p:tav>
                                        <p:tav tm="100000">
                                          <p:val>
                                            <p:strVal val="ppt_x"/>
                                          </p:val>
                                        </p:tav>
                                      </p:tavLst>
                                    </p:anim>
                                    <p:anim calcmode="lin" valueType="num">
                                      <p:cBhvr>
                                        <p:cTn id="199" dur="1000"/>
                                        <p:tgtEl>
                                          <p:spTgt spid="59"/>
                                        </p:tgtEl>
                                        <p:attrNameLst>
                                          <p:attrName>ppt_y</p:attrName>
                                        </p:attrNameLst>
                                      </p:cBhvr>
                                      <p:tavLst>
                                        <p:tav tm="0">
                                          <p:val>
                                            <p:strVal val="ppt_y"/>
                                          </p:val>
                                        </p:tav>
                                        <p:tav tm="100000">
                                          <p:val>
                                            <p:strVal val="ppt_y-.1"/>
                                          </p:val>
                                        </p:tav>
                                      </p:tavLst>
                                    </p:anim>
                                    <p:set>
                                      <p:cBhvr>
                                        <p:cTn id="200" dur="1" fill="hold">
                                          <p:stCondLst>
                                            <p:cond delay="999"/>
                                          </p:stCondLst>
                                        </p:cTn>
                                        <p:tgtEl>
                                          <p:spTgt spid="59"/>
                                        </p:tgtEl>
                                        <p:attrNameLst>
                                          <p:attrName>style.visibility</p:attrName>
                                        </p:attrNameLst>
                                      </p:cBhvr>
                                      <p:to>
                                        <p:strVal val="hidden"/>
                                      </p:to>
                                    </p:set>
                                  </p:childTnLst>
                                </p:cTn>
                              </p:par>
                              <p:par>
                                <p:cTn id="201" presetID="42" presetClass="path" presetSubtype="0" accel="50000" decel="50000" fill="hold" nodeType="withEffect">
                                  <p:stCondLst>
                                    <p:cond delay="0"/>
                                  </p:stCondLst>
                                  <p:childTnLst>
                                    <p:animMotion origin="layout" path="M 1.66667E-6 -1.35802E-6 L -0.03403 -0.00062 " pathEditMode="relative" rAng="0" ptsTypes="AA">
                                      <p:cBhvr>
                                        <p:cTn id="202" dur="2000" fill="hold"/>
                                        <p:tgtEl>
                                          <p:spTgt spid="1028"/>
                                        </p:tgtEl>
                                        <p:attrNameLst>
                                          <p:attrName>ppt_x</p:attrName>
                                          <p:attrName>ppt_y</p:attrName>
                                        </p:attrNameLst>
                                      </p:cBhvr>
                                      <p:rCtr x="-1701" y="-31"/>
                                    </p:animMotion>
                                  </p:childTnLst>
                                </p:cTn>
                              </p:par>
                            </p:childTnLst>
                          </p:cTn>
                        </p:par>
                        <p:par>
                          <p:cTn id="203" fill="hold">
                            <p:stCondLst>
                              <p:cond delay="2000"/>
                            </p:stCondLst>
                            <p:childTnLst>
                              <p:par>
                                <p:cTn id="204" presetID="42" presetClass="exit" presetSubtype="0" fill="hold" nodeType="afterEffect">
                                  <p:stCondLst>
                                    <p:cond delay="0"/>
                                  </p:stCondLst>
                                  <p:childTnLst>
                                    <p:animEffect transition="out" filter="fade">
                                      <p:cBhvr>
                                        <p:cTn id="205" dur="1000"/>
                                        <p:tgtEl>
                                          <p:spTgt spid="66"/>
                                        </p:tgtEl>
                                      </p:cBhvr>
                                    </p:animEffect>
                                    <p:anim calcmode="lin" valueType="num">
                                      <p:cBhvr>
                                        <p:cTn id="206" dur="1000"/>
                                        <p:tgtEl>
                                          <p:spTgt spid="66"/>
                                        </p:tgtEl>
                                        <p:attrNameLst>
                                          <p:attrName>ppt_x</p:attrName>
                                        </p:attrNameLst>
                                      </p:cBhvr>
                                      <p:tavLst>
                                        <p:tav tm="0">
                                          <p:val>
                                            <p:strVal val="ppt_x"/>
                                          </p:val>
                                        </p:tav>
                                        <p:tav tm="100000">
                                          <p:val>
                                            <p:strVal val="ppt_x"/>
                                          </p:val>
                                        </p:tav>
                                      </p:tavLst>
                                    </p:anim>
                                    <p:anim calcmode="lin" valueType="num">
                                      <p:cBhvr>
                                        <p:cTn id="207" dur="1000"/>
                                        <p:tgtEl>
                                          <p:spTgt spid="66"/>
                                        </p:tgtEl>
                                        <p:attrNameLst>
                                          <p:attrName>ppt_y</p:attrName>
                                        </p:attrNameLst>
                                      </p:cBhvr>
                                      <p:tavLst>
                                        <p:tav tm="0">
                                          <p:val>
                                            <p:strVal val="ppt_y"/>
                                          </p:val>
                                        </p:tav>
                                        <p:tav tm="100000">
                                          <p:val>
                                            <p:strVal val="ppt_y+.1"/>
                                          </p:val>
                                        </p:tav>
                                      </p:tavLst>
                                    </p:anim>
                                    <p:set>
                                      <p:cBhvr>
                                        <p:cTn id="208" dur="1" fill="hold">
                                          <p:stCondLst>
                                            <p:cond delay="999"/>
                                          </p:stCondLst>
                                        </p:cTn>
                                        <p:tgtEl>
                                          <p:spTgt spid="66"/>
                                        </p:tgtEl>
                                        <p:attrNameLst>
                                          <p:attrName>style.visibility</p:attrName>
                                        </p:attrNameLst>
                                      </p:cBhvr>
                                      <p:to>
                                        <p:strVal val="hidden"/>
                                      </p:to>
                                    </p:set>
                                  </p:childTnLst>
                                </p:cTn>
                              </p:par>
                              <p:par>
                                <p:cTn id="209" presetID="2" presetClass="entr" presetSubtype="2" fill="hold" nodeType="withEffect">
                                  <p:stCondLst>
                                    <p:cond delay="0"/>
                                  </p:stCondLst>
                                  <p:childTnLst>
                                    <p:set>
                                      <p:cBhvr>
                                        <p:cTn id="210" dur="1" fill="hold">
                                          <p:stCondLst>
                                            <p:cond delay="0"/>
                                          </p:stCondLst>
                                        </p:cTn>
                                        <p:tgtEl>
                                          <p:spTgt spid="41"/>
                                        </p:tgtEl>
                                        <p:attrNameLst>
                                          <p:attrName>style.visibility</p:attrName>
                                        </p:attrNameLst>
                                      </p:cBhvr>
                                      <p:to>
                                        <p:strVal val="visible"/>
                                      </p:to>
                                    </p:set>
                                    <p:anim calcmode="lin" valueType="num">
                                      <p:cBhvr additive="base">
                                        <p:cTn id="211" dur="750" fill="hold"/>
                                        <p:tgtEl>
                                          <p:spTgt spid="41"/>
                                        </p:tgtEl>
                                        <p:attrNameLst>
                                          <p:attrName>ppt_x</p:attrName>
                                        </p:attrNameLst>
                                      </p:cBhvr>
                                      <p:tavLst>
                                        <p:tav tm="0">
                                          <p:val>
                                            <p:strVal val="1+#ppt_w/2"/>
                                          </p:val>
                                        </p:tav>
                                        <p:tav tm="100000">
                                          <p:val>
                                            <p:strVal val="#ppt_x"/>
                                          </p:val>
                                        </p:tav>
                                      </p:tavLst>
                                    </p:anim>
                                    <p:anim calcmode="lin" valueType="num">
                                      <p:cBhvr additive="base">
                                        <p:cTn id="212" dur="750" fill="hold"/>
                                        <p:tgtEl>
                                          <p:spTgt spid="41"/>
                                        </p:tgtEl>
                                        <p:attrNameLst>
                                          <p:attrName>ppt_y</p:attrName>
                                        </p:attrNameLst>
                                      </p:cBhvr>
                                      <p:tavLst>
                                        <p:tav tm="0">
                                          <p:val>
                                            <p:strVal val="#ppt_y"/>
                                          </p:val>
                                        </p:tav>
                                        <p:tav tm="100000">
                                          <p:val>
                                            <p:strVal val="#ppt_y"/>
                                          </p:val>
                                        </p:tav>
                                      </p:tavLst>
                                    </p:anim>
                                  </p:childTnLst>
                                </p:cTn>
                              </p:par>
                            </p:childTnLst>
                          </p:cTn>
                        </p:par>
                        <p:par>
                          <p:cTn id="213" fill="hold">
                            <p:stCondLst>
                              <p:cond delay="3000"/>
                            </p:stCondLst>
                            <p:childTnLst>
                              <p:par>
                                <p:cTn id="214" presetID="42" presetClass="entr" presetSubtype="0" fill="hold" grpId="0" nodeType="afterEffect">
                                  <p:stCondLst>
                                    <p:cond delay="0"/>
                                  </p:stCondLst>
                                  <p:childTnLst>
                                    <p:set>
                                      <p:cBhvr>
                                        <p:cTn id="215" dur="1" fill="hold">
                                          <p:stCondLst>
                                            <p:cond delay="0"/>
                                          </p:stCondLst>
                                        </p:cTn>
                                        <p:tgtEl>
                                          <p:spTgt spid="37"/>
                                        </p:tgtEl>
                                        <p:attrNameLst>
                                          <p:attrName>style.visibility</p:attrName>
                                        </p:attrNameLst>
                                      </p:cBhvr>
                                      <p:to>
                                        <p:strVal val="visible"/>
                                      </p:to>
                                    </p:set>
                                    <p:animEffect transition="in" filter="fade">
                                      <p:cBhvr>
                                        <p:cTn id="216" dur="1000"/>
                                        <p:tgtEl>
                                          <p:spTgt spid="37"/>
                                        </p:tgtEl>
                                      </p:cBhvr>
                                    </p:animEffect>
                                    <p:anim calcmode="lin" valueType="num">
                                      <p:cBhvr>
                                        <p:cTn id="217" dur="1000" fill="hold"/>
                                        <p:tgtEl>
                                          <p:spTgt spid="37"/>
                                        </p:tgtEl>
                                        <p:attrNameLst>
                                          <p:attrName>ppt_x</p:attrName>
                                        </p:attrNameLst>
                                      </p:cBhvr>
                                      <p:tavLst>
                                        <p:tav tm="0">
                                          <p:val>
                                            <p:strVal val="#ppt_x"/>
                                          </p:val>
                                        </p:tav>
                                        <p:tav tm="100000">
                                          <p:val>
                                            <p:strVal val="#ppt_x"/>
                                          </p:val>
                                        </p:tav>
                                      </p:tavLst>
                                    </p:anim>
                                    <p:anim calcmode="lin" valueType="num">
                                      <p:cBhvr>
                                        <p:cTn id="218" dur="1000" fill="hold"/>
                                        <p:tgtEl>
                                          <p:spTgt spid="37"/>
                                        </p:tgtEl>
                                        <p:attrNameLst>
                                          <p:attrName>ppt_y</p:attrName>
                                        </p:attrNameLst>
                                      </p:cBhvr>
                                      <p:tavLst>
                                        <p:tav tm="0">
                                          <p:val>
                                            <p:strVal val="#ppt_y+.1"/>
                                          </p:val>
                                        </p:tav>
                                        <p:tav tm="100000">
                                          <p:val>
                                            <p:strVal val="#ppt_y"/>
                                          </p:val>
                                        </p:tav>
                                      </p:tavLst>
                                    </p:anim>
                                  </p:childTnLst>
                                </p:cTn>
                              </p:par>
                            </p:childTnLst>
                          </p:cTn>
                        </p:par>
                        <p:par>
                          <p:cTn id="219" fill="hold">
                            <p:stCondLst>
                              <p:cond delay="4000"/>
                            </p:stCondLst>
                            <p:childTnLst>
                              <p:par>
                                <p:cTn id="220" presetID="42" presetClass="entr" presetSubtype="0" fill="hold" grpId="0" nodeType="afterEffect">
                                  <p:stCondLst>
                                    <p:cond delay="0"/>
                                  </p:stCondLst>
                                  <p:childTnLst>
                                    <p:set>
                                      <p:cBhvr>
                                        <p:cTn id="221" dur="1" fill="hold">
                                          <p:stCondLst>
                                            <p:cond delay="0"/>
                                          </p:stCondLst>
                                        </p:cTn>
                                        <p:tgtEl>
                                          <p:spTgt spid="38"/>
                                        </p:tgtEl>
                                        <p:attrNameLst>
                                          <p:attrName>style.visibility</p:attrName>
                                        </p:attrNameLst>
                                      </p:cBhvr>
                                      <p:to>
                                        <p:strVal val="visible"/>
                                      </p:to>
                                    </p:set>
                                    <p:animEffect transition="in" filter="fade">
                                      <p:cBhvr>
                                        <p:cTn id="222" dur="1000"/>
                                        <p:tgtEl>
                                          <p:spTgt spid="38"/>
                                        </p:tgtEl>
                                      </p:cBhvr>
                                    </p:animEffect>
                                    <p:anim calcmode="lin" valueType="num">
                                      <p:cBhvr>
                                        <p:cTn id="223" dur="1000" fill="hold"/>
                                        <p:tgtEl>
                                          <p:spTgt spid="38"/>
                                        </p:tgtEl>
                                        <p:attrNameLst>
                                          <p:attrName>ppt_x</p:attrName>
                                        </p:attrNameLst>
                                      </p:cBhvr>
                                      <p:tavLst>
                                        <p:tav tm="0">
                                          <p:val>
                                            <p:strVal val="#ppt_x"/>
                                          </p:val>
                                        </p:tav>
                                        <p:tav tm="100000">
                                          <p:val>
                                            <p:strVal val="#ppt_x"/>
                                          </p:val>
                                        </p:tav>
                                      </p:tavLst>
                                    </p:anim>
                                    <p:anim calcmode="lin" valueType="num">
                                      <p:cBhvr>
                                        <p:cTn id="224" dur="1000" fill="hold"/>
                                        <p:tgtEl>
                                          <p:spTgt spid="38"/>
                                        </p:tgtEl>
                                        <p:attrNameLst>
                                          <p:attrName>ppt_y</p:attrName>
                                        </p:attrNameLst>
                                      </p:cBhvr>
                                      <p:tavLst>
                                        <p:tav tm="0">
                                          <p:val>
                                            <p:strVal val="#ppt_y+.1"/>
                                          </p:val>
                                        </p:tav>
                                        <p:tav tm="100000">
                                          <p:val>
                                            <p:strVal val="#ppt_y"/>
                                          </p:val>
                                        </p:tav>
                                      </p:tavLst>
                                    </p:anim>
                                  </p:childTnLst>
                                </p:cTn>
                              </p:par>
                            </p:childTnLst>
                          </p:cTn>
                        </p:par>
                        <p:par>
                          <p:cTn id="225" fill="hold">
                            <p:stCondLst>
                              <p:cond delay="5000"/>
                            </p:stCondLst>
                            <p:childTnLst>
                              <p:par>
                                <p:cTn id="226" presetID="42" presetClass="entr" presetSubtype="0" fill="hold" grpId="0" nodeType="afterEffect">
                                  <p:stCondLst>
                                    <p:cond delay="0"/>
                                  </p:stCondLst>
                                  <p:childTnLst>
                                    <p:set>
                                      <p:cBhvr>
                                        <p:cTn id="227" dur="1" fill="hold">
                                          <p:stCondLst>
                                            <p:cond delay="0"/>
                                          </p:stCondLst>
                                        </p:cTn>
                                        <p:tgtEl>
                                          <p:spTgt spid="51"/>
                                        </p:tgtEl>
                                        <p:attrNameLst>
                                          <p:attrName>style.visibility</p:attrName>
                                        </p:attrNameLst>
                                      </p:cBhvr>
                                      <p:to>
                                        <p:strVal val="visible"/>
                                      </p:to>
                                    </p:set>
                                    <p:animEffect transition="in" filter="fade">
                                      <p:cBhvr>
                                        <p:cTn id="228" dur="1000"/>
                                        <p:tgtEl>
                                          <p:spTgt spid="51"/>
                                        </p:tgtEl>
                                      </p:cBhvr>
                                    </p:animEffect>
                                    <p:anim calcmode="lin" valueType="num">
                                      <p:cBhvr>
                                        <p:cTn id="229" dur="1000" fill="hold"/>
                                        <p:tgtEl>
                                          <p:spTgt spid="51"/>
                                        </p:tgtEl>
                                        <p:attrNameLst>
                                          <p:attrName>ppt_x</p:attrName>
                                        </p:attrNameLst>
                                      </p:cBhvr>
                                      <p:tavLst>
                                        <p:tav tm="0">
                                          <p:val>
                                            <p:strVal val="#ppt_x"/>
                                          </p:val>
                                        </p:tav>
                                        <p:tav tm="100000">
                                          <p:val>
                                            <p:strVal val="#ppt_x"/>
                                          </p:val>
                                        </p:tav>
                                      </p:tavLst>
                                    </p:anim>
                                    <p:anim calcmode="lin" valueType="num">
                                      <p:cBhvr>
                                        <p:cTn id="230" dur="1000" fill="hold"/>
                                        <p:tgtEl>
                                          <p:spTgt spid="51"/>
                                        </p:tgtEl>
                                        <p:attrNameLst>
                                          <p:attrName>ppt_y</p:attrName>
                                        </p:attrNameLst>
                                      </p:cBhvr>
                                      <p:tavLst>
                                        <p:tav tm="0">
                                          <p:val>
                                            <p:strVal val="#ppt_y+.1"/>
                                          </p:val>
                                        </p:tav>
                                        <p:tav tm="100000">
                                          <p:val>
                                            <p:strVal val="#ppt_y"/>
                                          </p:val>
                                        </p:tav>
                                      </p:tavLst>
                                    </p:anim>
                                  </p:childTnLst>
                                </p:cTn>
                              </p:par>
                              <p:par>
                                <p:cTn id="231" presetID="42" presetClass="path" presetSubtype="0" accel="50000" decel="50000" fill="hold" nodeType="withEffect">
                                  <p:stCondLst>
                                    <p:cond delay="0"/>
                                  </p:stCondLst>
                                  <p:childTnLst>
                                    <p:animMotion origin="layout" path="M -3.88889E-6 -3.20988E-6 L -0.05382 0.00648 " pathEditMode="relative" rAng="0" ptsTypes="AA">
                                      <p:cBhvr>
                                        <p:cTn id="232" dur="2000" fill="hold"/>
                                        <p:tgtEl>
                                          <p:spTgt spid="2060"/>
                                        </p:tgtEl>
                                        <p:attrNameLst>
                                          <p:attrName>ppt_x</p:attrName>
                                          <p:attrName>ppt_y</p:attrName>
                                        </p:attrNameLst>
                                      </p:cBhvr>
                                      <p:rCtr x="-2691" y="278"/>
                                    </p:animMotion>
                                  </p:childTnLst>
                                </p:cTn>
                              </p:par>
                              <p:par>
                                <p:cTn id="233" presetID="42" presetClass="path" presetSubtype="0" accel="50000" decel="50000" fill="hold" nodeType="withEffect">
                                  <p:stCondLst>
                                    <p:cond delay="0"/>
                                  </p:stCondLst>
                                  <p:childTnLst>
                                    <p:animMotion origin="layout" path="M 0.03455 -0.00031 L -2.77778E-7 2.22222E-6 " pathEditMode="relative" rAng="0" ptsTypes="AA">
                                      <p:cBhvr>
                                        <p:cTn id="234" dur="2000" fill="hold"/>
                                        <p:tgtEl>
                                          <p:spTgt spid="1032"/>
                                        </p:tgtEl>
                                        <p:attrNameLst>
                                          <p:attrName>ppt_x</p:attrName>
                                          <p:attrName>ppt_y</p:attrName>
                                        </p:attrNameLst>
                                      </p:cBhvr>
                                      <p:rCtr x="-1632" y="0"/>
                                    </p:animMotion>
                                  </p:childTnLst>
                                </p:cTn>
                              </p:par>
                            </p:childTnLst>
                          </p:cTn>
                        </p:par>
                        <p:par>
                          <p:cTn id="235" fill="hold">
                            <p:stCondLst>
                              <p:cond delay="7000"/>
                            </p:stCondLst>
                            <p:childTnLst>
                              <p:par>
                                <p:cTn id="236" presetID="10" presetClass="entr" presetSubtype="0" fill="hold" nodeType="afterEffect">
                                  <p:stCondLst>
                                    <p:cond delay="0"/>
                                  </p:stCondLst>
                                  <p:childTnLst>
                                    <p:set>
                                      <p:cBhvr>
                                        <p:cTn id="237" dur="1" fill="hold">
                                          <p:stCondLst>
                                            <p:cond delay="0"/>
                                          </p:stCondLst>
                                        </p:cTn>
                                        <p:tgtEl>
                                          <p:spTgt spid="1036"/>
                                        </p:tgtEl>
                                        <p:attrNameLst>
                                          <p:attrName>style.visibility</p:attrName>
                                        </p:attrNameLst>
                                      </p:cBhvr>
                                      <p:to>
                                        <p:strVal val="visible"/>
                                      </p:to>
                                    </p:set>
                                    <p:animEffect transition="in" filter="fade">
                                      <p:cBhvr>
                                        <p:cTn id="238" dur="500"/>
                                        <p:tgtEl>
                                          <p:spTgt spid="10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10" grpId="0" animBg="1"/>
      <p:bldP spid="10" grpId="1" animBg="1"/>
      <p:bldP spid="14" grpId="0" animBg="1"/>
      <p:bldP spid="14" grpId="1" animBg="1"/>
      <p:bldP spid="39" grpId="0"/>
      <p:bldP spid="56" grpId="0" animBg="1"/>
      <p:bldP spid="56" grpId="1" animBg="1"/>
      <p:bldP spid="57" grpId="0" animBg="1"/>
      <p:bldP spid="57" grpId="1" animBg="1"/>
      <p:bldP spid="58" grpId="0" animBg="1"/>
      <p:bldP spid="58" grpId="1" animBg="1"/>
      <p:bldP spid="58" grpId="2" animBg="1"/>
      <p:bldP spid="59" grpId="0" animBg="1"/>
      <p:bldP spid="59" grpId="1" animBg="1"/>
      <p:bldP spid="59" grpId="2" animBg="1"/>
      <p:bldP spid="72" grpId="2" animBg="1"/>
      <p:bldP spid="72" grpId="3" animBg="1"/>
      <p:bldP spid="37" grpId="0" animBg="1"/>
      <p:bldP spid="38" grpId="0" animBg="1"/>
      <p:bldP spid="5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13"/>
        <p:cNvGrpSpPr/>
        <p:nvPr/>
      </p:nvGrpSpPr>
      <p:grpSpPr>
        <a:xfrm>
          <a:off x="0" y="0"/>
          <a:ext cx="0" cy="0"/>
          <a:chOff x="0" y="0"/>
          <a:chExt cx="0" cy="0"/>
        </a:xfrm>
      </p:grpSpPr>
      <p:sp>
        <p:nvSpPr>
          <p:cNvPr id="2114" name="Google Shape;2114;p67"/>
          <p:cNvSpPr/>
          <p:nvPr/>
        </p:nvSpPr>
        <p:spPr>
          <a:xfrm>
            <a:off x="784227" y="1435290"/>
            <a:ext cx="1891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7"/>
          <p:cNvSpPr/>
          <p:nvPr/>
        </p:nvSpPr>
        <p:spPr>
          <a:xfrm>
            <a:off x="4587930" y="1435290"/>
            <a:ext cx="18825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6" name="Google Shape;2116;p67"/>
          <p:cNvGrpSpPr/>
          <p:nvPr/>
        </p:nvGrpSpPr>
        <p:grpSpPr>
          <a:xfrm>
            <a:off x="784225" y="1164429"/>
            <a:ext cx="7582625" cy="3159125"/>
            <a:chOff x="2737800" y="1395175"/>
            <a:chExt cx="7582625" cy="3159125"/>
          </a:xfrm>
        </p:grpSpPr>
        <p:sp>
          <p:nvSpPr>
            <p:cNvPr id="2117" name="Google Shape;2117;p67"/>
            <p:cNvSpPr/>
            <p:nvPr/>
          </p:nvSpPr>
          <p:spPr>
            <a:xfrm>
              <a:off x="9964000" y="139517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7"/>
            <p:cNvSpPr/>
            <p:nvPr/>
          </p:nvSpPr>
          <p:spPr>
            <a:xfrm>
              <a:off x="2737800" y="43035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9" name="Google Shape;2119;p67"/>
          <p:cNvSpPr/>
          <p:nvPr/>
        </p:nvSpPr>
        <p:spPr>
          <a:xfrm>
            <a:off x="2691908" y="3288272"/>
            <a:ext cx="18864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7"/>
          <p:cNvSpPr/>
          <p:nvPr/>
        </p:nvSpPr>
        <p:spPr>
          <a:xfrm>
            <a:off x="6477344" y="3288272"/>
            <a:ext cx="18756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7"/>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TIMELINE</a:t>
            </a:r>
            <a:endParaRPr/>
          </a:p>
        </p:txBody>
      </p:sp>
      <p:sp>
        <p:nvSpPr>
          <p:cNvPr id="2122" name="Google Shape;2122;p67"/>
          <p:cNvSpPr txBox="1"/>
          <p:nvPr/>
        </p:nvSpPr>
        <p:spPr>
          <a:xfrm>
            <a:off x="789826" y="1500304"/>
            <a:ext cx="18912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JUPITER</a:t>
            </a:r>
            <a:endParaRPr sz="1800" b="1">
              <a:solidFill>
                <a:schemeClr val="lt1"/>
              </a:solidFill>
              <a:latin typeface="Orbitron"/>
              <a:ea typeface="Orbitron"/>
              <a:cs typeface="Orbitron"/>
              <a:sym typeface="Orbitron"/>
            </a:endParaRPr>
          </a:p>
        </p:txBody>
      </p:sp>
      <p:sp>
        <p:nvSpPr>
          <p:cNvPr id="2123" name="Google Shape;2123;p67"/>
          <p:cNvSpPr txBox="1"/>
          <p:nvPr/>
        </p:nvSpPr>
        <p:spPr>
          <a:xfrm>
            <a:off x="784229" y="1929646"/>
            <a:ext cx="18912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It’s the biggest planet of them all</a:t>
            </a:r>
            <a:endParaRPr>
              <a:solidFill>
                <a:schemeClr val="dk1"/>
              </a:solidFill>
              <a:latin typeface="Quicksand"/>
              <a:ea typeface="Quicksand"/>
              <a:cs typeface="Quicksand"/>
              <a:sym typeface="Quicksand"/>
            </a:endParaRPr>
          </a:p>
        </p:txBody>
      </p:sp>
      <p:sp>
        <p:nvSpPr>
          <p:cNvPr id="2124" name="Google Shape;2124;p67"/>
          <p:cNvSpPr txBox="1"/>
          <p:nvPr/>
        </p:nvSpPr>
        <p:spPr>
          <a:xfrm>
            <a:off x="2691884" y="3349181"/>
            <a:ext cx="18864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SATURN</a:t>
            </a:r>
            <a:endParaRPr sz="1800" b="1">
              <a:solidFill>
                <a:schemeClr val="lt1"/>
              </a:solidFill>
              <a:latin typeface="Orbitron"/>
              <a:ea typeface="Orbitron"/>
              <a:cs typeface="Orbitron"/>
              <a:sym typeface="Orbitron"/>
            </a:endParaRPr>
          </a:p>
        </p:txBody>
      </p:sp>
      <p:sp>
        <p:nvSpPr>
          <p:cNvPr id="2125" name="Google Shape;2125;p67"/>
          <p:cNvSpPr txBox="1"/>
          <p:nvPr/>
        </p:nvSpPr>
        <p:spPr>
          <a:xfrm>
            <a:off x="2687100" y="3772870"/>
            <a:ext cx="18864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Saturn is a gas giant and has rings</a:t>
            </a:r>
            <a:endParaRPr>
              <a:solidFill>
                <a:schemeClr val="dk1"/>
              </a:solidFill>
              <a:latin typeface="Quicksand"/>
              <a:ea typeface="Quicksand"/>
              <a:cs typeface="Quicksand"/>
              <a:sym typeface="Quicksand"/>
            </a:endParaRPr>
          </a:p>
        </p:txBody>
      </p:sp>
      <p:sp>
        <p:nvSpPr>
          <p:cNvPr id="2126" name="Google Shape;2126;p67"/>
          <p:cNvSpPr txBox="1"/>
          <p:nvPr/>
        </p:nvSpPr>
        <p:spPr>
          <a:xfrm>
            <a:off x="6481754" y="3772870"/>
            <a:ext cx="18756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It’s the closest planet to the Sun</a:t>
            </a:r>
            <a:endParaRPr>
              <a:solidFill>
                <a:schemeClr val="dk1"/>
              </a:solidFill>
              <a:latin typeface="Quicksand"/>
              <a:ea typeface="Quicksand"/>
              <a:cs typeface="Quicksand"/>
              <a:sym typeface="Quicksand"/>
            </a:endParaRPr>
          </a:p>
        </p:txBody>
      </p:sp>
      <p:sp>
        <p:nvSpPr>
          <p:cNvPr id="2127" name="Google Shape;2127;p67"/>
          <p:cNvSpPr txBox="1"/>
          <p:nvPr/>
        </p:nvSpPr>
        <p:spPr>
          <a:xfrm>
            <a:off x="6484342" y="3349181"/>
            <a:ext cx="18756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MERCURY</a:t>
            </a:r>
            <a:endParaRPr sz="1800" b="1">
              <a:solidFill>
                <a:schemeClr val="lt1"/>
              </a:solidFill>
              <a:latin typeface="Orbitron"/>
              <a:ea typeface="Orbitron"/>
              <a:cs typeface="Orbitron"/>
              <a:sym typeface="Orbitron"/>
            </a:endParaRPr>
          </a:p>
        </p:txBody>
      </p:sp>
      <p:sp>
        <p:nvSpPr>
          <p:cNvPr id="2128" name="Google Shape;2128;p67"/>
          <p:cNvSpPr txBox="1"/>
          <p:nvPr/>
        </p:nvSpPr>
        <p:spPr>
          <a:xfrm>
            <a:off x="4587907" y="1500304"/>
            <a:ext cx="18825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MARS</a:t>
            </a:r>
            <a:endParaRPr sz="1800" b="1">
              <a:solidFill>
                <a:schemeClr val="lt1"/>
              </a:solidFill>
              <a:latin typeface="Orbitron"/>
              <a:ea typeface="Orbitron"/>
              <a:cs typeface="Orbitron"/>
              <a:sym typeface="Orbitron"/>
            </a:endParaRPr>
          </a:p>
        </p:txBody>
      </p:sp>
      <p:sp>
        <p:nvSpPr>
          <p:cNvPr id="2129" name="Google Shape;2129;p67"/>
          <p:cNvSpPr txBox="1"/>
          <p:nvPr/>
        </p:nvSpPr>
        <p:spPr>
          <a:xfrm>
            <a:off x="4583925" y="1929646"/>
            <a:ext cx="18825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Despite being red, Mars is a cold place</a:t>
            </a:r>
            <a:endParaRPr>
              <a:solidFill>
                <a:schemeClr val="dk1"/>
              </a:solidFill>
              <a:latin typeface="Quicksand"/>
              <a:ea typeface="Quicksand"/>
              <a:cs typeface="Quicksand"/>
              <a:sym typeface="Quicksand"/>
            </a:endParaRPr>
          </a:p>
        </p:txBody>
      </p:sp>
      <p:cxnSp>
        <p:nvCxnSpPr>
          <p:cNvPr id="2130" name="Google Shape;2130;p67"/>
          <p:cNvCxnSpPr/>
          <p:nvPr/>
        </p:nvCxnSpPr>
        <p:spPr>
          <a:xfrm>
            <a:off x="721821" y="2883053"/>
            <a:ext cx="7700700" cy="0"/>
          </a:xfrm>
          <a:prstGeom prst="straightConnector1">
            <a:avLst/>
          </a:prstGeom>
          <a:noFill/>
          <a:ln w="19050" cap="flat" cmpd="sng">
            <a:solidFill>
              <a:schemeClr val="dk1"/>
            </a:solidFill>
            <a:prstDash val="solid"/>
            <a:round/>
            <a:headEnd type="oval" w="med" len="med"/>
            <a:tailEnd type="oval" w="med" len="med"/>
          </a:ln>
        </p:spPr>
      </p:cxnSp>
      <p:sp>
        <p:nvSpPr>
          <p:cNvPr id="2131" name="Google Shape;2131;p67"/>
          <p:cNvSpPr/>
          <p:nvPr/>
        </p:nvSpPr>
        <p:spPr>
          <a:xfrm>
            <a:off x="3132724" y="2714003"/>
            <a:ext cx="99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Quicksand"/>
                <a:ea typeface="Quicksand"/>
                <a:cs typeface="Quicksand"/>
                <a:sym typeface="Quicksand"/>
              </a:rPr>
              <a:t>2020</a:t>
            </a:r>
            <a:endParaRPr sz="2000" b="1">
              <a:solidFill>
                <a:schemeClr val="lt1"/>
              </a:solidFill>
              <a:latin typeface="Quicksand"/>
              <a:ea typeface="Quicksand"/>
              <a:cs typeface="Quicksand"/>
              <a:sym typeface="Quicksand"/>
            </a:endParaRPr>
          </a:p>
        </p:txBody>
      </p:sp>
      <p:sp>
        <p:nvSpPr>
          <p:cNvPr id="2132" name="Google Shape;2132;p67"/>
          <p:cNvSpPr/>
          <p:nvPr/>
        </p:nvSpPr>
        <p:spPr>
          <a:xfrm>
            <a:off x="6920978" y="2714003"/>
            <a:ext cx="99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Quicksand"/>
                <a:ea typeface="Quicksand"/>
                <a:cs typeface="Quicksand"/>
                <a:sym typeface="Quicksand"/>
              </a:rPr>
              <a:t>2022</a:t>
            </a:r>
            <a:endParaRPr sz="2000" b="1">
              <a:solidFill>
                <a:schemeClr val="lt1"/>
              </a:solidFill>
              <a:latin typeface="Quicksand"/>
              <a:ea typeface="Quicksand"/>
              <a:cs typeface="Quicksand"/>
              <a:sym typeface="Quicksand"/>
            </a:endParaRPr>
          </a:p>
        </p:txBody>
      </p:sp>
      <p:sp>
        <p:nvSpPr>
          <p:cNvPr id="2133" name="Google Shape;2133;p67"/>
          <p:cNvSpPr/>
          <p:nvPr/>
        </p:nvSpPr>
        <p:spPr>
          <a:xfrm>
            <a:off x="1235406" y="2714003"/>
            <a:ext cx="99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Quicksand"/>
                <a:ea typeface="Quicksand"/>
                <a:cs typeface="Quicksand"/>
                <a:sym typeface="Quicksand"/>
              </a:rPr>
              <a:t>2019</a:t>
            </a:r>
            <a:endParaRPr sz="2000" b="1">
              <a:solidFill>
                <a:schemeClr val="lt1"/>
              </a:solidFill>
              <a:latin typeface="Quicksand"/>
              <a:ea typeface="Quicksand"/>
              <a:cs typeface="Quicksand"/>
              <a:sym typeface="Quicksand"/>
            </a:endParaRPr>
          </a:p>
        </p:txBody>
      </p:sp>
      <p:sp>
        <p:nvSpPr>
          <p:cNvPr id="2134" name="Google Shape;2134;p67"/>
          <p:cNvSpPr/>
          <p:nvPr/>
        </p:nvSpPr>
        <p:spPr>
          <a:xfrm>
            <a:off x="1330956" y="3217142"/>
            <a:ext cx="801300" cy="801300"/>
          </a:xfrm>
          <a:prstGeom prst="ellipse">
            <a:avLst/>
          </a:prstGeom>
          <a:solidFill>
            <a:schemeClr val="accent1"/>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35" name="Google Shape;2135;p67"/>
          <p:cNvSpPr/>
          <p:nvPr/>
        </p:nvSpPr>
        <p:spPr>
          <a:xfrm>
            <a:off x="3228274" y="1728028"/>
            <a:ext cx="801300" cy="801300"/>
          </a:xfrm>
          <a:prstGeom prst="ellipse">
            <a:avLst/>
          </a:prstGeom>
          <a:solidFill>
            <a:srgbClr val="EB6DCB"/>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36" name="Google Shape;2136;p67"/>
          <p:cNvCxnSpPr>
            <a:stCxn id="2133" idx="2"/>
            <a:endCxn id="2134" idx="0"/>
          </p:cNvCxnSpPr>
          <p:nvPr/>
        </p:nvCxnSpPr>
        <p:spPr>
          <a:xfrm>
            <a:off x="1731606" y="3052103"/>
            <a:ext cx="0" cy="165000"/>
          </a:xfrm>
          <a:prstGeom prst="straightConnector1">
            <a:avLst/>
          </a:prstGeom>
          <a:noFill/>
          <a:ln w="19050" cap="flat" cmpd="sng">
            <a:solidFill>
              <a:schemeClr val="dk1"/>
            </a:solidFill>
            <a:prstDash val="solid"/>
            <a:round/>
            <a:headEnd type="none" w="med" len="med"/>
            <a:tailEnd type="none" w="med" len="med"/>
          </a:ln>
        </p:spPr>
      </p:cxnSp>
      <p:cxnSp>
        <p:nvCxnSpPr>
          <p:cNvPr id="2137" name="Google Shape;2137;p67"/>
          <p:cNvCxnSpPr>
            <a:stCxn id="2135" idx="4"/>
            <a:endCxn id="2131" idx="0"/>
          </p:cNvCxnSpPr>
          <p:nvPr/>
        </p:nvCxnSpPr>
        <p:spPr>
          <a:xfrm>
            <a:off x="3628924" y="2529328"/>
            <a:ext cx="0" cy="184800"/>
          </a:xfrm>
          <a:prstGeom prst="straightConnector1">
            <a:avLst/>
          </a:prstGeom>
          <a:noFill/>
          <a:ln w="19050" cap="flat" cmpd="sng">
            <a:solidFill>
              <a:schemeClr val="dk1"/>
            </a:solidFill>
            <a:prstDash val="solid"/>
            <a:round/>
            <a:headEnd type="none" w="med" len="med"/>
            <a:tailEnd type="none" w="med" len="med"/>
          </a:ln>
        </p:spPr>
      </p:cxnSp>
      <p:sp>
        <p:nvSpPr>
          <p:cNvPr id="2138" name="Google Shape;2138;p67"/>
          <p:cNvSpPr/>
          <p:nvPr/>
        </p:nvSpPr>
        <p:spPr>
          <a:xfrm>
            <a:off x="5028906" y="2714003"/>
            <a:ext cx="99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Quicksand"/>
                <a:ea typeface="Quicksand"/>
                <a:cs typeface="Quicksand"/>
                <a:sym typeface="Quicksand"/>
              </a:rPr>
              <a:t>2021</a:t>
            </a:r>
            <a:endParaRPr sz="2000" b="1">
              <a:solidFill>
                <a:schemeClr val="lt1"/>
              </a:solidFill>
              <a:latin typeface="Quicksand"/>
              <a:ea typeface="Quicksand"/>
              <a:cs typeface="Quicksand"/>
              <a:sym typeface="Quicksand"/>
            </a:endParaRPr>
          </a:p>
        </p:txBody>
      </p:sp>
      <p:sp>
        <p:nvSpPr>
          <p:cNvPr id="2139" name="Google Shape;2139;p67"/>
          <p:cNvSpPr/>
          <p:nvPr/>
        </p:nvSpPr>
        <p:spPr>
          <a:xfrm>
            <a:off x="5124456" y="3217142"/>
            <a:ext cx="801300" cy="801300"/>
          </a:xfrm>
          <a:prstGeom prst="ellipse">
            <a:avLst/>
          </a:prstGeom>
          <a:solidFill>
            <a:schemeClr val="accent5"/>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2140" name="Google Shape;2140;p67"/>
          <p:cNvCxnSpPr>
            <a:stCxn id="2138" idx="2"/>
            <a:endCxn id="2139" idx="0"/>
          </p:cNvCxnSpPr>
          <p:nvPr/>
        </p:nvCxnSpPr>
        <p:spPr>
          <a:xfrm>
            <a:off x="5525106" y="3052103"/>
            <a:ext cx="0" cy="165000"/>
          </a:xfrm>
          <a:prstGeom prst="straightConnector1">
            <a:avLst/>
          </a:prstGeom>
          <a:noFill/>
          <a:ln w="19050" cap="flat" cmpd="sng">
            <a:solidFill>
              <a:schemeClr val="dk1"/>
            </a:solidFill>
            <a:prstDash val="solid"/>
            <a:round/>
            <a:headEnd type="none" w="med" len="med"/>
            <a:tailEnd type="none" w="med" len="med"/>
          </a:ln>
        </p:spPr>
      </p:cxnSp>
      <p:sp>
        <p:nvSpPr>
          <p:cNvPr id="2141" name="Google Shape;2141;p67"/>
          <p:cNvSpPr/>
          <p:nvPr/>
        </p:nvSpPr>
        <p:spPr>
          <a:xfrm>
            <a:off x="7016524" y="1727853"/>
            <a:ext cx="801300" cy="801300"/>
          </a:xfrm>
          <a:prstGeom prst="ellipse">
            <a:avLst/>
          </a:prstGeom>
          <a:solidFill>
            <a:schemeClr val="accent6"/>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42" name="Google Shape;2142;p67"/>
          <p:cNvCxnSpPr>
            <a:stCxn id="2141" idx="4"/>
            <a:endCxn id="2132" idx="0"/>
          </p:cNvCxnSpPr>
          <p:nvPr/>
        </p:nvCxnSpPr>
        <p:spPr>
          <a:xfrm>
            <a:off x="7417174" y="2529153"/>
            <a:ext cx="0" cy="184800"/>
          </a:xfrm>
          <a:prstGeom prst="straightConnector1">
            <a:avLst/>
          </a:prstGeom>
          <a:noFill/>
          <a:ln w="19050" cap="flat" cmpd="sng">
            <a:solidFill>
              <a:schemeClr val="dk1"/>
            </a:solidFill>
            <a:prstDash val="solid"/>
            <a:round/>
            <a:headEnd type="none" w="med" len="med"/>
            <a:tailEnd type="none" w="med" len="med"/>
          </a:ln>
        </p:spPr>
      </p:cxnSp>
      <p:sp>
        <p:nvSpPr>
          <p:cNvPr id="2143" name="Google Shape;2143;p67"/>
          <p:cNvSpPr/>
          <p:nvPr/>
        </p:nvSpPr>
        <p:spPr>
          <a:xfrm>
            <a:off x="7241168" y="1985601"/>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4" name="Google Shape;2144;p67"/>
          <p:cNvGrpSpPr/>
          <p:nvPr/>
        </p:nvGrpSpPr>
        <p:grpSpPr>
          <a:xfrm>
            <a:off x="5339552" y="3434152"/>
            <a:ext cx="366364" cy="367290"/>
            <a:chOff x="-61784125" y="3377700"/>
            <a:chExt cx="316650" cy="317450"/>
          </a:xfrm>
        </p:grpSpPr>
        <p:sp>
          <p:nvSpPr>
            <p:cNvPr id="2145" name="Google Shape;2145;p67"/>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7"/>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7"/>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7"/>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7"/>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7"/>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7"/>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2" name="Google Shape;2152;p67"/>
          <p:cNvSpPr/>
          <p:nvPr/>
        </p:nvSpPr>
        <p:spPr>
          <a:xfrm>
            <a:off x="1547910" y="344401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3" name="Google Shape;2153;p67"/>
          <p:cNvGrpSpPr/>
          <p:nvPr/>
        </p:nvGrpSpPr>
        <p:grpSpPr>
          <a:xfrm>
            <a:off x="3453836" y="1953929"/>
            <a:ext cx="348188" cy="349133"/>
            <a:chOff x="1674750" y="3254050"/>
            <a:chExt cx="294575" cy="295375"/>
          </a:xfrm>
        </p:grpSpPr>
        <p:sp>
          <p:nvSpPr>
            <p:cNvPr id="2154" name="Google Shape;2154;p67"/>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7"/>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7"/>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60"/>
        <p:cNvGrpSpPr/>
        <p:nvPr/>
      </p:nvGrpSpPr>
      <p:grpSpPr>
        <a:xfrm>
          <a:off x="0" y="0"/>
          <a:ext cx="0" cy="0"/>
          <a:chOff x="0" y="0"/>
          <a:chExt cx="0" cy="0"/>
        </a:xfrm>
      </p:grpSpPr>
      <p:sp>
        <p:nvSpPr>
          <p:cNvPr id="2161" name="Google Shape;2161;p68"/>
          <p:cNvSpPr/>
          <p:nvPr/>
        </p:nvSpPr>
        <p:spPr>
          <a:xfrm>
            <a:off x="1130958" y="1675108"/>
            <a:ext cx="2368800" cy="338100"/>
          </a:xfrm>
          <a:prstGeom prst="roundRect">
            <a:avLst>
              <a:gd name="adj" fmla="val 50000"/>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8"/>
          <p:cNvSpPr/>
          <p:nvPr/>
        </p:nvSpPr>
        <p:spPr>
          <a:xfrm>
            <a:off x="1130958" y="3007283"/>
            <a:ext cx="23688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8"/>
          <p:cNvSpPr/>
          <p:nvPr/>
        </p:nvSpPr>
        <p:spPr>
          <a:xfrm>
            <a:off x="4000500" y="1424875"/>
            <a:ext cx="4423500" cy="2684700"/>
          </a:xfrm>
          <a:prstGeom prst="roundRect">
            <a:avLst>
              <a:gd name="adj" fmla="val 6155"/>
            </a:avLst>
          </a:pr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8"/>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PREDICTED GROWTH</a:t>
            </a:r>
            <a:endParaRPr/>
          </a:p>
        </p:txBody>
      </p:sp>
      <p:sp>
        <p:nvSpPr>
          <p:cNvPr id="2165" name="Google Shape;2165;p68"/>
          <p:cNvSpPr txBox="1"/>
          <p:nvPr/>
        </p:nvSpPr>
        <p:spPr>
          <a:xfrm>
            <a:off x="1187050" y="1708076"/>
            <a:ext cx="2256600" cy="2760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2000" b="1">
                <a:solidFill>
                  <a:schemeClr val="lt1"/>
                </a:solidFill>
                <a:latin typeface="Orbitron"/>
                <a:ea typeface="Orbitron"/>
                <a:cs typeface="Orbitron"/>
                <a:sym typeface="Orbitron"/>
              </a:rPr>
              <a:t>$200,000</a:t>
            </a:r>
            <a:endParaRPr sz="2000" b="1">
              <a:solidFill>
                <a:schemeClr val="lt1"/>
              </a:solidFill>
              <a:latin typeface="Orbitron"/>
              <a:ea typeface="Orbitron"/>
              <a:cs typeface="Orbitron"/>
              <a:sym typeface="Orbitron"/>
            </a:endParaRPr>
          </a:p>
        </p:txBody>
      </p:sp>
      <p:sp>
        <p:nvSpPr>
          <p:cNvPr id="2166" name="Google Shape;2166;p68"/>
          <p:cNvSpPr txBox="1"/>
          <p:nvPr/>
        </p:nvSpPr>
        <p:spPr>
          <a:xfrm>
            <a:off x="1187058" y="2102650"/>
            <a:ext cx="2256600" cy="504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Expected income for 2021</a:t>
            </a:r>
            <a:endParaRPr>
              <a:solidFill>
                <a:schemeClr val="dk1"/>
              </a:solidFill>
              <a:latin typeface="Quicksand"/>
              <a:ea typeface="Quicksand"/>
              <a:cs typeface="Quicksand"/>
              <a:sym typeface="Quicksand"/>
            </a:endParaRPr>
          </a:p>
        </p:txBody>
      </p:sp>
      <p:sp>
        <p:nvSpPr>
          <p:cNvPr id="2167" name="Google Shape;2167;p68"/>
          <p:cNvSpPr txBox="1"/>
          <p:nvPr/>
        </p:nvSpPr>
        <p:spPr>
          <a:xfrm>
            <a:off x="1187050" y="3043708"/>
            <a:ext cx="2256600" cy="2760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2000" b="1">
                <a:solidFill>
                  <a:schemeClr val="lt1"/>
                </a:solidFill>
                <a:latin typeface="Orbitron"/>
                <a:ea typeface="Orbitron"/>
                <a:cs typeface="Orbitron"/>
                <a:sym typeface="Orbitron"/>
              </a:rPr>
              <a:t>100</a:t>
            </a:r>
            <a:endParaRPr sz="2000" b="1">
              <a:solidFill>
                <a:schemeClr val="lt1"/>
              </a:solidFill>
              <a:latin typeface="Orbitron"/>
              <a:ea typeface="Orbitron"/>
              <a:cs typeface="Orbitron"/>
              <a:sym typeface="Orbitron"/>
            </a:endParaRPr>
          </a:p>
        </p:txBody>
      </p:sp>
      <p:sp>
        <p:nvSpPr>
          <p:cNvPr id="2168" name="Google Shape;2168;p68"/>
          <p:cNvSpPr txBox="1"/>
          <p:nvPr/>
        </p:nvSpPr>
        <p:spPr>
          <a:xfrm>
            <a:off x="1187058" y="3434824"/>
            <a:ext cx="2256600" cy="504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New employees next year</a:t>
            </a:r>
            <a:endParaRPr>
              <a:solidFill>
                <a:schemeClr val="dk1"/>
              </a:solidFill>
              <a:latin typeface="Quicksand"/>
              <a:ea typeface="Quicksand"/>
              <a:cs typeface="Quicksand"/>
              <a:sym typeface="Quicksand"/>
            </a:endParaRPr>
          </a:p>
        </p:txBody>
      </p:sp>
      <p:sp>
        <p:nvSpPr>
          <p:cNvPr id="2169" name="Google Shape;2169;p68"/>
          <p:cNvSpPr txBox="1"/>
          <p:nvPr/>
        </p:nvSpPr>
        <p:spPr>
          <a:xfrm>
            <a:off x="4000500" y="4245947"/>
            <a:ext cx="44235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900">
                <a:solidFill>
                  <a:schemeClr val="dk1"/>
                </a:solidFill>
                <a:latin typeface="Quicksand"/>
                <a:ea typeface="Quicksand"/>
                <a:cs typeface="Quicksand"/>
                <a:sym typeface="Quicksand"/>
              </a:rPr>
              <a:t>Follow the link in the graph to modify its data and then paste the new one here. </a:t>
            </a:r>
            <a:r>
              <a:rPr lang="en" sz="900" b="1">
                <a:solidFill>
                  <a:schemeClr val="dk1"/>
                </a:solidFill>
                <a:uFill>
                  <a:noFill/>
                </a:uFill>
                <a:latin typeface="Quicksand"/>
                <a:ea typeface="Quicksand"/>
                <a:cs typeface="Quicksand"/>
                <a:sym typeface="Quicksand"/>
                <a:hlinkClick r:id="rId3">
                  <a:extLst>
                    <a:ext uri="{A12FA001-AC4F-418D-AE19-62706E023703}">
                      <ahyp:hlinkClr xmlns:ahyp="http://schemas.microsoft.com/office/drawing/2018/hyperlinkcolor" val="tx"/>
                    </a:ext>
                  </a:extLst>
                </a:hlinkClick>
              </a:rPr>
              <a:t>For more info, click here</a:t>
            </a:r>
            <a:endParaRPr sz="900">
              <a:solidFill>
                <a:schemeClr val="dk1"/>
              </a:solidFill>
              <a:latin typeface="Quicksand"/>
              <a:ea typeface="Quicksand"/>
              <a:cs typeface="Quicksand"/>
              <a:sym typeface="Quicksand"/>
            </a:endParaRPr>
          </a:p>
        </p:txBody>
      </p:sp>
      <p:grpSp>
        <p:nvGrpSpPr>
          <p:cNvPr id="2170" name="Google Shape;2170;p68"/>
          <p:cNvGrpSpPr/>
          <p:nvPr/>
        </p:nvGrpSpPr>
        <p:grpSpPr>
          <a:xfrm>
            <a:off x="750400" y="1424875"/>
            <a:ext cx="2510750" cy="2991650"/>
            <a:chOff x="2703975" y="1573000"/>
            <a:chExt cx="2510750" cy="2991650"/>
          </a:xfrm>
        </p:grpSpPr>
        <p:sp>
          <p:nvSpPr>
            <p:cNvPr id="2171" name="Google Shape;2171;p68"/>
            <p:cNvSpPr/>
            <p:nvPr/>
          </p:nvSpPr>
          <p:spPr>
            <a:xfrm>
              <a:off x="4858300" y="42090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8"/>
            <p:cNvSpPr/>
            <p:nvPr/>
          </p:nvSpPr>
          <p:spPr>
            <a:xfrm>
              <a:off x="2703975" y="15730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68"/>
          <p:cNvGrpSpPr/>
          <p:nvPr/>
        </p:nvGrpSpPr>
        <p:grpSpPr>
          <a:xfrm>
            <a:off x="7702929" y="1149517"/>
            <a:ext cx="588900" cy="410100"/>
            <a:chOff x="1839104" y="3646567"/>
            <a:chExt cx="588900" cy="410100"/>
          </a:xfrm>
        </p:grpSpPr>
        <p:sp>
          <p:nvSpPr>
            <p:cNvPr id="2174" name="Google Shape;2174;p68"/>
            <p:cNvSpPr/>
            <p:nvPr/>
          </p:nvSpPr>
          <p:spPr>
            <a:xfrm>
              <a:off x="1839104" y="3646567"/>
              <a:ext cx="588900" cy="4101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5" name="Google Shape;2175;p68"/>
            <p:cNvGrpSpPr/>
            <p:nvPr/>
          </p:nvGrpSpPr>
          <p:grpSpPr>
            <a:xfrm>
              <a:off x="1980038" y="3691275"/>
              <a:ext cx="307025" cy="320700"/>
              <a:chOff x="1964125" y="3934650"/>
              <a:chExt cx="307025" cy="320700"/>
            </a:xfrm>
          </p:grpSpPr>
          <p:sp>
            <p:nvSpPr>
              <p:cNvPr id="2176" name="Google Shape;2176;p68"/>
              <p:cNvSpPr/>
              <p:nvPr/>
            </p:nvSpPr>
            <p:spPr>
              <a:xfrm>
                <a:off x="2059125" y="3934650"/>
                <a:ext cx="212025" cy="294850"/>
              </a:xfrm>
              <a:custGeom>
                <a:avLst/>
                <a:gdLst/>
                <a:ahLst/>
                <a:cxnLst/>
                <a:rect l="l" t="t" r="r" b="b"/>
                <a:pathLst>
                  <a:path w="8481" h="11794" extrusionOk="0">
                    <a:moveTo>
                      <a:pt x="3496" y="0"/>
                    </a:moveTo>
                    <a:cubicBezTo>
                      <a:pt x="3161" y="0"/>
                      <a:pt x="2888" y="274"/>
                      <a:pt x="2888" y="608"/>
                    </a:cubicBezTo>
                    <a:lnTo>
                      <a:pt x="2888" y="1733"/>
                    </a:lnTo>
                    <a:lnTo>
                      <a:pt x="91" y="5411"/>
                    </a:lnTo>
                    <a:cubicBezTo>
                      <a:pt x="31" y="5471"/>
                      <a:pt x="0" y="5563"/>
                      <a:pt x="0" y="5623"/>
                    </a:cubicBezTo>
                    <a:lnTo>
                      <a:pt x="0" y="11399"/>
                    </a:lnTo>
                    <a:cubicBezTo>
                      <a:pt x="0" y="11642"/>
                      <a:pt x="152" y="11794"/>
                      <a:pt x="395" y="11794"/>
                    </a:cubicBezTo>
                    <a:lnTo>
                      <a:pt x="6870" y="11794"/>
                    </a:lnTo>
                    <a:cubicBezTo>
                      <a:pt x="7325" y="11794"/>
                      <a:pt x="7721" y="11399"/>
                      <a:pt x="7721" y="10943"/>
                    </a:cubicBezTo>
                    <a:cubicBezTo>
                      <a:pt x="7721" y="10487"/>
                      <a:pt x="7325" y="10122"/>
                      <a:pt x="6870" y="10122"/>
                    </a:cubicBezTo>
                    <a:lnTo>
                      <a:pt x="7173" y="10122"/>
                    </a:lnTo>
                    <a:cubicBezTo>
                      <a:pt x="7690" y="10122"/>
                      <a:pt x="8085" y="9696"/>
                      <a:pt x="8085" y="9210"/>
                    </a:cubicBezTo>
                    <a:cubicBezTo>
                      <a:pt x="8085" y="8724"/>
                      <a:pt x="7690" y="8298"/>
                      <a:pt x="7173" y="8298"/>
                    </a:cubicBezTo>
                    <a:lnTo>
                      <a:pt x="7325" y="8298"/>
                    </a:lnTo>
                    <a:cubicBezTo>
                      <a:pt x="7873" y="8298"/>
                      <a:pt x="8298" y="7873"/>
                      <a:pt x="8298" y="7356"/>
                    </a:cubicBezTo>
                    <a:cubicBezTo>
                      <a:pt x="8298" y="6809"/>
                      <a:pt x="7873" y="6383"/>
                      <a:pt x="7325" y="6383"/>
                    </a:cubicBezTo>
                    <a:lnTo>
                      <a:pt x="7477" y="6383"/>
                    </a:lnTo>
                    <a:cubicBezTo>
                      <a:pt x="7541" y="6397"/>
                      <a:pt x="7604" y="6403"/>
                      <a:pt x="7663" y="6403"/>
                    </a:cubicBezTo>
                    <a:cubicBezTo>
                      <a:pt x="8144" y="6403"/>
                      <a:pt x="8481" y="5992"/>
                      <a:pt x="8481" y="5532"/>
                    </a:cubicBezTo>
                    <a:cubicBezTo>
                      <a:pt x="8481" y="4985"/>
                      <a:pt x="8025" y="4529"/>
                      <a:pt x="7477" y="4529"/>
                    </a:cubicBezTo>
                    <a:lnTo>
                      <a:pt x="3982" y="4529"/>
                    </a:lnTo>
                    <a:cubicBezTo>
                      <a:pt x="4529" y="3739"/>
                      <a:pt x="4803" y="2797"/>
                      <a:pt x="4803" y="1794"/>
                    </a:cubicBezTo>
                    <a:lnTo>
                      <a:pt x="4803" y="1307"/>
                    </a:lnTo>
                    <a:cubicBezTo>
                      <a:pt x="4803" y="578"/>
                      <a:pt x="4225" y="0"/>
                      <a:pt x="3496" y="0"/>
                    </a:cubicBezTo>
                    <a:close/>
                  </a:path>
                </a:pathLst>
              </a:custGeom>
              <a:gradFill>
                <a:gsLst>
                  <a:gs pos="0">
                    <a:schemeClr val="lt1"/>
                  </a:gs>
                  <a:gs pos="100000">
                    <a:srgbClr val="F9F8FF">
                      <a:alpha val="86666"/>
                    </a:srgbClr>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8"/>
              <p:cNvSpPr/>
              <p:nvPr/>
            </p:nvSpPr>
            <p:spPr>
              <a:xfrm>
                <a:off x="1964125" y="4064575"/>
                <a:ext cx="80575" cy="190775"/>
              </a:xfrm>
              <a:custGeom>
                <a:avLst/>
                <a:gdLst/>
                <a:ahLst/>
                <a:cxnLst/>
                <a:rect l="l" t="t" r="r" b="b"/>
                <a:pathLst>
                  <a:path w="3223" h="7631" extrusionOk="0">
                    <a:moveTo>
                      <a:pt x="487" y="1"/>
                    </a:moveTo>
                    <a:cubicBezTo>
                      <a:pt x="244" y="1"/>
                      <a:pt x="1" y="244"/>
                      <a:pt x="1" y="518"/>
                    </a:cubicBezTo>
                    <a:lnTo>
                      <a:pt x="1" y="7113"/>
                    </a:lnTo>
                    <a:cubicBezTo>
                      <a:pt x="1" y="7387"/>
                      <a:pt x="244" y="7630"/>
                      <a:pt x="487" y="7630"/>
                    </a:cubicBezTo>
                    <a:lnTo>
                      <a:pt x="2706" y="7630"/>
                    </a:lnTo>
                    <a:cubicBezTo>
                      <a:pt x="3010" y="7630"/>
                      <a:pt x="3223" y="7387"/>
                      <a:pt x="3192" y="7113"/>
                    </a:cubicBezTo>
                    <a:lnTo>
                      <a:pt x="3192" y="518"/>
                    </a:lnTo>
                    <a:cubicBezTo>
                      <a:pt x="3192" y="244"/>
                      <a:pt x="2979" y="1"/>
                      <a:pt x="2706" y="1"/>
                    </a:cubicBezTo>
                    <a:close/>
                  </a:path>
                </a:pathLst>
              </a:custGeom>
              <a:gradFill>
                <a:gsLst>
                  <a:gs pos="0">
                    <a:schemeClr val="lt1"/>
                  </a:gs>
                  <a:gs pos="100000">
                    <a:srgbClr val="F9F8FF">
                      <a:alpha val="86666"/>
                    </a:srgbClr>
                  </a:gs>
                </a:gsLst>
                <a:lin ang="5400700"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78" name="Google Shape;2178;p68"/>
          <p:cNvGrpSpPr/>
          <p:nvPr/>
        </p:nvGrpSpPr>
        <p:grpSpPr>
          <a:xfrm>
            <a:off x="854450" y="3955275"/>
            <a:ext cx="396150" cy="360700"/>
            <a:chOff x="2670400" y="651950"/>
            <a:chExt cx="396150" cy="360700"/>
          </a:xfrm>
        </p:grpSpPr>
        <p:sp>
          <p:nvSpPr>
            <p:cNvPr id="2179" name="Google Shape;2179;p68"/>
            <p:cNvSpPr/>
            <p:nvPr/>
          </p:nvSpPr>
          <p:spPr>
            <a:xfrm>
              <a:off x="2670400" y="651950"/>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2712950" y="750100"/>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81" name="Google Shape;2181;p68" title="Gráfico">
            <a:hlinkClick r:id="rId4"/>
          </p:cNvPr>
          <p:cNvPicPr preferRelativeResize="0"/>
          <p:nvPr/>
        </p:nvPicPr>
        <p:blipFill>
          <a:blip r:embed="rId5">
            <a:alphaModFix/>
          </a:blip>
          <a:stretch>
            <a:fillRect/>
          </a:stretch>
        </p:blipFill>
        <p:spPr>
          <a:xfrm>
            <a:off x="4108425" y="1508195"/>
            <a:ext cx="4207650" cy="260174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85"/>
        <p:cNvGrpSpPr/>
        <p:nvPr/>
      </p:nvGrpSpPr>
      <p:grpSpPr>
        <a:xfrm>
          <a:off x="0" y="0"/>
          <a:ext cx="0" cy="0"/>
          <a:chOff x="0" y="0"/>
          <a:chExt cx="0" cy="0"/>
        </a:xfrm>
      </p:grpSpPr>
      <p:sp>
        <p:nvSpPr>
          <p:cNvPr id="2186" name="Google Shape;2186;p69"/>
          <p:cNvSpPr/>
          <p:nvPr/>
        </p:nvSpPr>
        <p:spPr>
          <a:xfrm>
            <a:off x="2548418" y="1424875"/>
            <a:ext cx="4051800" cy="2684700"/>
          </a:xfrm>
          <a:prstGeom prst="roundRect">
            <a:avLst>
              <a:gd name="adj" fmla="val 6155"/>
            </a:avLst>
          </a:pr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6819883" y="1635842"/>
            <a:ext cx="1599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txBox="1"/>
          <p:nvPr/>
        </p:nvSpPr>
        <p:spPr>
          <a:xfrm>
            <a:off x="6916183" y="16358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SATURN</a:t>
            </a:r>
            <a:endParaRPr sz="1800" b="1">
              <a:solidFill>
                <a:schemeClr val="lt1"/>
              </a:solidFill>
              <a:latin typeface="Orbitron"/>
              <a:ea typeface="Orbitron"/>
              <a:cs typeface="Orbitron"/>
              <a:sym typeface="Orbitron"/>
            </a:endParaRPr>
          </a:p>
        </p:txBody>
      </p:sp>
      <p:sp>
        <p:nvSpPr>
          <p:cNvPr id="2189" name="Google Shape;2189;p69"/>
          <p:cNvSpPr txBox="1"/>
          <p:nvPr/>
        </p:nvSpPr>
        <p:spPr>
          <a:xfrm>
            <a:off x="6889033" y="2051528"/>
            <a:ext cx="1460700" cy="735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Saturn is the ringed planet</a:t>
            </a:r>
            <a:endParaRPr>
              <a:solidFill>
                <a:schemeClr val="dk1"/>
              </a:solidFill>
              <a:latin typeface="Quicksand"/>
              <a:ea typeface="Quicksand"/>
              <a:cs typeface="Quicksand"/>
              <a:sym typeface="Quicksand"/>
            </a:endParaRPr>
          </a:p>
        </p:txBody>
      </p:sp>
      <p:sp>
        <p:nvSpPr>
          <p:cNvPr id="2190" name="Google Shape;2190;p69"/>
          <p:cNvSpPr/>
          <p:nvPr/>
        </p:nvSpPr>
        <p:spPr>
          <a:xfrm>
            <a:off x="720008" y="1635842"/>
            <a:ext cx="1599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txBox="1"/>
          <p:nvPr/>
        </p:nvSpPr>
        <p:spPr>
          <a:xfrm>
            <a:off x="816308" y="16358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NEPTUNE</a:t>
            </a:r>
            <a:endParaRPr sz="1800" b="1">
              <a:solidFill>
                <a:schemeClr val="lt1"/>
              </a:solidFill>
              <a:latin typeface="Orbitron"/>
              <a:ea typeface="Orbitron"/>
              <a:cs typeface="Orbitron"/>
              <a:sym typeface="Orbitron"/>
            </a:endParaRPr>
          </a:p>
        </p:txBody>
      </p:sp>
      <p:sp>
        <p:nvSpPr>
          <p:cNvPr id="2192" name="Google Shape;2192;p69"/>
          <p:cNvSpPr txBox="1"/>
          <p:nvPr/>
        </p:nvSpPr>
        <p:spPr>
          <a:xfrm>
            <a:off x="789158" y="2051528"/>
            <a:ext cx="1460700" cy="735600"/>
          </a:xfrm>
          <a:prstGeom prst="rect">
            <a:avLst/>
          </a:prstGeom>
          <a:noFill/>
          <a:ln>
            <a:noFill/>
          </a:ln>
        </p:spPr>
        <p:txBody>
          <a:bodyPr spcFirstLastPara="1" wrap="square" lIns="0" tIns="0" rIns="3127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Neptune is far away from us</a:t>
            </a:r>
            <a:endParaRPr>
              <a:solidFill>
                <a:schemeClr val="dk1"/>
              </a:solidFill>
              <a:latin typeface="Quicksand"/>
              <a:ea typeface="Quicksand"/>
              <a:cs typeface="Quicksand"/>
              <a:sym typeface="Quicksand"/>
            </a:endParaRPr>
          </a:p>
        </p:txBody>
      </p:sp>
      <p:sp>
        <p:nvSpPr>
          <p:cNvPr id="2193" name="Google Shape;2193;p69"/>
          <p:cNvSpPr/>
          <p:nvPr/>
        </p:nvSpPr>
        <p:spPr>
          <a:xfrm>
            <a:off x="6819883" y="3007442"/>
            <a:ext cx="1599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txBox="1"/>
          <p:nvPr/>
        </p:nvSpPr>
        <p:spPr>
          <a:xfrm>
            <a:off x="6916183" y="30074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JUPITER</a:t>
            </a:r>
            <a:endParaRPr sz="1800" b="1">
              <a:solidFill>
                <a:schemeClr val="lt1"/>
              </a:solidFill>
              <a:latin typeface="Orbitron"/>
              <a:ea typeface="Orbitron"/>
              <a:cs typeface="Orbitron"/>
              <a:sym typeface="Orbitron"/>
            </a:endParaRPr>
          </a:p>
        </p:txBody>
      </p:sp>
      <p:sp>
        <p:nvSpPr>
          <p:cNvPr id="2195" name="Google Shape;2195;p69"/>
          <p:cNvSpPr txBox="1"/>
          <p:nvPr/>
        </p:nvSpPr>
        <p:spPr>
          <a:xfrm>
            <a:off x="6889033" y="3423128"/>
            <a:ext cx="1460700" cy="735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Jupiter is the biggest planet</a:t>
            </a:r>
            <a:endParaRPr>
              <a:solidFill>
                <a:schemeClr val="dk1"/>
              </a:solidFill>
              <a:latin typeface="Quicksand"/>
              <a:ea typeface="Quicksand"/>
              <a:cs typeface="Quicksand"/>
              <a:sym typeface="Quicksand"/>
            </a:endParaRPr>
          </a:p>
        </p:txBody>
      </p:sp>
      <p:sp>
        <p:nvSpPr>
          <p:cNvPr id="2196" name="Google Shape;2196;p69"/>
          <p:cNvSpPr/>
          <p:nvPr/>
        </p:nvSpPr>
        <p:spPr>
          <a:xfrm>
            <a:off x="720008" y="3007442"/>
            <a:ext cx="1599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txBox="1"/>
          <p:nvPr/>
        </p:nvSpPr>
        <p:spPr>
          <a:xfrm>
            <a:off x="816308" y="30074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MERCURY</a:t>
            </a:r>
            <a:endParaRPr sz="1800" b="1">
              <a:solidFill>
                <a:schemeClr val="lt1"/>
              </a:solidFill>
              <a:latin typeface="Orbitron"/>
              <a:ea typeface="Orbitron"/>
              <a:cs typeface="Orbitron"/>
              <a:sym typeface="Orbitron"/>
            </a:endParaRPr>
          </a:p>
        </p:txBody>
      </p:sp>
      <p:sp>
        <p:nvSpPr>
          <p:cNvPr id="2198" name="Google Shape;2198;p69"/>
          <p:cNvSpPr txBox="1"/>
          <p:nvPr/>
        </p:nvSpPr>
        <p:spPr>
          <a:xfrm>
            <a:off x="789158" y="3423128"/>
            <a:ext cx="1460700" cy="735600"/>
          </a:xfrm>
          <a:prstGeom prst="rect">
            <a:avLst/>
          </a:prstGeom>
          <a:noFill/>
          <a:ln>
            <a:noFill/>
          </a:ln>
        </p:spPr>
        <p:txBody>
          <a:bodyPr spcFirstLastPara="1" wrap="square" lIns="0" tIns="0" rIns="3127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Mercury is the smallest planet</a:t>
            </a:r>
            <a:endParaRPr>
              <a:solidFill>
                <a:schemeClr val="dk1"/>
              </a:solidFill>
              <a:latin typeface="Quicksand"/>
              <a:ea typeface="Quicksand"/>
              <a:cs typeface="Quicksand"/>
              <a:sym typeface="Quicksand"/>
            </a:endParaRPr>
          </a:p>
        </p:txBody>
      </p:sp>
      <p:sp>
        <p:nvSpPr>
          <p:cNvPr id="2199" name="Google Shape;2199;p69"/>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INVESTMENT</a:t>
            </a:r>
            <a:endParaRPr/>
          </a:p>
        </p:txBody>
      </p:sp>
      <p:sp>
        <p:nvSpPr>
          <p:cNvPr id="2200" name="Google Shape;2200;p69"/>
          <p:cNvSpPr txBox="1"/>
          <p:nvPr/>
        </p:nvSpPr>
        <p:spPr>
          <a:xfrm>
            <a:off x="2718543" y="4187754"/>
            <a:ext cx="3732600" cy="31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latin typeface="Quicksand"/>
                <a:ea typeface="Quicksand"/>
                <a:cs typeface="Quicksand"/>
                <a:sym typeface="Quicksand"/>
              </a:rPr>
              <a:t>Follow the link in the graph to modify its data and then paste the new one here. </a:t>
            </a:r>
            <a:r>
              <a:rPr lang="en" sz="900" b="1">
                <a:solidFill>
                  <a:schemeClr val="dk1"/>
                </a:solidFill>
                <a:uFill>
                  <a:noFill/>
                </a:uFill>
                <a:latin typeface="Quicksand"/>
                <a:ea typeface="Quicksand"/>
                <a:cs typeface="Quicksand"/>
                <a:sym typeface="Quicksand"/>
                <a:hlinkClick r:id="rId3">
                  <a:extLst>
                    <a:ext uri="{A12FA001-AC4F-418D-AE19-62706E023703}">
                      <ahyp:hlinkClr xmlns:ahyp="http://schemas.microsoft.com/office/drawing/2018/hyperlinkcolor" val="tx"/>
                    </a:ext>
                  </a:extLst>
                </a:hlinkClick>
              </a:rPr>
              <a:t>For more info, click here</a:t>
            </a:r>
            <a:endParaRPr sz="900">
              <a:solidFill>
                <a:schemeClr val="dk1"/>
              </a:solidFill>
              <a:latin typeface="Quicksand"/>
              <a:ea typeface="Quicksand"/>
              <a:cs typeface="Quicksand"/>
              <a:sym typeface="Quicksand"/>
            </a:endParaRPr>
          </a:p>
        </p:txBody>
      </p:sp>
      <p:sp>
        <p:nvSpPr>
          <p:cNvPr id="2201" name="Google Shape;2201;p69"/>
          <p:cNvSpPr/>
          <p:nvPr/>
        </p:nvSpPr>
        <p:spPr>
          <a:xfrm>
            <a:off x="8135150" y="42561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02" name="Google Shape;2202;p69" title="Gráfico">
            <a:hlinkClick r:id="rId4"/>
          </p:cNvPr>
          <p:cNvPicPr preferRelativeResize="0"/>
          <p:nvPr/>
        </p:nvPicPr>
        <p:blipFill>
          <a:blip r:embed="rId5">
            <a:alphaModFix/>
          </a:blip>
          <a:stretch>
            <a:fillRect/>
          </a:stretch>
        </p:blipFill>
        <p:spPr>
          <a:xfrm>
            <a:off x="2537698" y="1588165"/>
            <a:ext cx="4051800" cy="2505333"/>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06"/>
        <p:cNvGrpSpPr/>
        <p:nvPr/>
      </p:nvGrpSpPr>
      <p:grpSpPr>
        <a:xfrm>
          <a:off x="0" y="0"/>
          <a:ext cx="0" cy="0"/>
          <a:chOff x="0" y="0"/>
          <a:chExt cx="0" cy="0"/>
        </a:xfrm>
      </p:grpSpPr>
      <p:sp>
        <p:nvSpPr>
          <p:cNvPr id="2207" name="Google Shape;2207;p70"/>
          <p:cNvSpPr/>
          <p:nvPr/>
        </p:nvSpPr>
        <p:spPr>
          <a:xfrm>
            <a:off x="4572196" y="3682250"/>
            <a:ext cx="3852000" cy="3732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0"/>
          <p:cNvSpPr txBox="1">
            <a:spLocks noGrp="1"/>
          </p:cNvSpPr>
          <p:nvPr>
            <p:ph type="ctrTitle"/>
          </p:nvPr>
        </p:nvSpPr>
        <p:spPr>
          <a:xfrm>
            <a:off x="4572196" y="993025"/>
            <a:ext cx="38520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2209" name="Google Shape;2209;p70"/>
          <p:cNvSpPr txBox="1">
            <a:spLocks noGrp="1"/>
          </p:cNvSpPr>
          <p:nvPr>
            <p:ph type="subTitle" idx="1"/>
          </p:nvPr>
        </p:nvSpPr>
        <p:spPr>
          <a:xfrm>
            <a:off x="4850896" y="1875358"/>
            <a:ext cx="3294600" cy="119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a:t>Do you have any questions?</a:t>
            </a:r>
            <a:endParaRPr b="1"/>
          </a:p>
          <a:p>
            <a:pPr marL="0" lvl="0" indent="0" algn="ctr" rtl="0">
              <a:spcBef>
                <a:spcPts val="0"/>
              </a:spcBef>
              <a:spcAft>
                <a:spcPts val="0"/>
              </a:spcAft>
              <a:buClr>
                <a:schemeClr val="dk1"/>
              </a:buClr>
              <a:buSzPts val="1100"/>
              <a:buFont typeface="Arial"/>
              <a:buNone/>
            </a:pPr>
            <a:r>
              <a:rPr lang="en"/>
              <a:t>youremail@freepik.com </a:t>
            </a:r>
            <a:endParaRPr/>
          </a:p>
          <a:p>
            <a:pPr marL="0" lvl="0" indent="0" algn="ctr" rtl="0">
              <a:spcBef>
                <a:spcPts val="0"/>
              </a:spcBef>
              <a:spcAft>
                <a:spcPts val="0"/>
              </a:spcAft>
              <a:buClr>
                <a:schemeClr val="dk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2210" name="Google Shape;2210;p70"/>
          <p:cNvSpPr txBox="1">
            <a:spLocks noGrp="1"/>
          </p:cNvSpPr>
          <p:nvPr>
            <p:ph type="subTitle" idx="2"/>
          </p:nvPr>
        </p:nvSpPr>
        <p:spPr>
          <a:xfrm>
            <a:off x="4643300" y="3705230"/>
            <a:ext cx="3709800" cy="338100"/>
          </a:xfrm>
          <a:prstGeom prst="rect">
            <a:avLst/>
          </a:prstGeom>
        </p:spPr>
        <p:txBody>
          <a:bodyPr spcFirstLastPara="1" wrap="square" lIns="91425" tIns="91425" rIns="91425" bIns="91425" anchor="ctr" anchorCtr="0">
            <a:noAutofit/>
          </a:bodyPr>
          <a:lstStyle/>
          <a:p>
            <a:pPr marL="0" lvl="0" indent="0" algn="ctr" rtl="0">
              <a:spcBef>
                <a:spcPts val="300"/>
              </a:spcBef>
              <a:spcAft>
                <a:spcPts val="1200"/>
              </a:spcAft>
              <a:buNone/>
            </a:pPr>
            <a:r>
              <a:rPr lang="en"/>
              <a:t>Please keep this slide for attribution</a:t>
            </a:r>
            <a:endParaRPr/>
          </a:p>
        </p:txBody>
      </p:sp>
      <p:grpSp>
        <p:nvGrpSpPr>
          <p:cNvPr id="2211" name="Google Shape;2211;p70"/>
          <p:cNvGrpSpPr/>
          <p:nvPr/>
        </p:nvGrpSpPr>
        <p:grpSpPr>
          <a:xfrm>
            <a:off x="6601069" y="3094306"/>
            <a:ext cx="356865" cy="356498"/>
            <a:chOff x="3763184" y="3817357"/>
            <a:chExt cx="356865" cy="356498"/>
          </a:xfrm>
        </p:grpSpPr>
        <p:sp>
          <p:nvSpPr>
            <p:cNvPr id="2212" name="Google Shape;2212;p70"/>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0"/>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0"/>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0"/>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6" name="Google Shape;2216;p70"/>
          <p:cNvGrpSpPr/>
          <p:nvPr/>
        </p:nvGrpSpPr>
        <p:grpSpPr>
          <a:xfrm>
            <a:off x="5974898" y="3094156"/>
            <a:ext cx="356865" cy="356498"/>
            <a:chOff x="3314750" y="3817357"/>
            <a:chExt cx="356865" cy="356498"/>
          </a:xfrm>
        </p:grpSpPr>
        <p:sp>
          <p:nvSpPr>
            <p:cNvPr id="2217" name="Google Shape;2217;p70"/>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2"/>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8" name="Google Shape;2218;p70"/>
            <p:cNvGrpSpPr/>
            <p:nvPr/>
          </p:nvGrpSpPr>
          <p:grpSpPr>
            <a:xfrm>
              <a:off x="3394986" y="3894612"/>
              <a:ext cx="202339" cy="202323"/>
              <a:chOff x="935197" y="1793977"/>
              <a:chExt cx="256451" cy="256430"/>
            </a:xfrm>
          </p:grpSpPr>
          <p:sp>
            <p:nvSpPr>
              <p:cNvPr id="2219" name="Google Shape;2219;p7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1" name="Google Shape;2221;p70"/>
          <p:cNvGrpSpPr/>
          <p:nvPr/>
        </p:nvGrpSpPr>
        <p:grpSpPr>
          <a:xfrm>
            <a:off x="5405814" y="3094156"/>
            <a:ext cx="356865" cy="356865"/>
            <a:chOff x="2866317" y="3817357"/>
            <a:chExt cx="356865" cy="356865"/>
          </a:xfrm>
        </p:grpSpPr>
        <p:sp>
          <p:nvSpPr>
            <p:cNvPr id="2222" name="Google Shape;2222;p70"/>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dk2"/>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0"/>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70"/>
          <p:cNvGrpSpPr/>
          <p:nvPr/>
        </p:nvGrpSpPr>
        <p:grpSpPr>
          <a:xfrm>
            <a:off x="7227632" y="3094319"/>
            <a:ext cx="356498" cy="356498"/>
            <a:chOff x="4211985" y="3817357"/>
            <a:chExt cx="356498" cy="356498"/>
          </a:xfrm>
        </p:grpSpPr>
        <p:sp>
          <p:nvSpPr>
            <p:cNvPr id="2225" name="Google Shape;2225;p70"/>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dk2"/>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0"/>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 name="Google Shape;2227;p70"/>
          <p:cNvGrpSpPr/>
          <p:nvPr/>
        </p:nvGrpSpPr>
        <p:grpSpPr>
          <a:xfrm>
            <a:off x="1350086" y="1253123"/>
            <a:ext cx="2909559" cy="3059943"/>
            <a:chOff x="1009761" y="1231223"/>
            <a:chExt cx="2909559" cy="3059943"/>
          </a:xfrm>
        </p:grpSpPr>
        <p:grpSp>
          <p:nvGrpSpPr>
            <p:cNvPr id="2228" name="Google Shape;2228;p70"/>
            <p:cNvGrpSpPr/>
            <p:nvPr/>
          </p:nvGrpSpPr>
          <p:grpSpPr>
            <a:xfrm>
              <a:off x="1689326" y="1336595"/>
              <a:ext cx="1460701" cy="2954571"/>
              <a:chOff x="6269288" y="1253120"/>
              <a:chExt cx="1460701" cy="2954571"/>
            </a:xfrm>
          </p:grpSpPr>
          <p:sp>
            <p:nvSpPr>
              <p:cNvPr id="2229" name="Google Shape;2229;p70"/>
              <p:cNvSpPr/>
              <p:nvPr/>
            </p:nvSpPr>
            <p:spPr>
              <a:xfrm>
                <a:off x="6269288" y="1253120"/>
                <a:ext cx="1460701" cy="2954571"/>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0"/>
              <p:cNvSpPr/>
              <p:nvPr/>
            </p:nvSpPr>
            <p:spPr>
              <a:xfrm>
                <a:off x="6299500" y="1501676"/>
                <a:ext cx="1400294" cy="2665804"/>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0"/>
              <p:cNvSpPr/>
              <p:nvPr/>
            </p:nvSpPr>
            <p:spPr>
              <a:xfrm>
                <a:off x="6299492" y="1294265"/>
                <a:ext cx="1400294" cy="207421"/>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2" name="Google Shape;2232;p70"/>
              <p:cNvGrpSpPr/>
              <p:nvPr/>
            </p:nvGrpSpPr>
            <p:grpSpPr>
              <a:xfrm>
                <a:off x="6411609" y="2294954"/>
                <a:ext cx="945544" cy="338113"/>
                <a:chOff x="3983904" y="1784897"/>
                <a:chExt cx="945544" cy="338113"/>
              </a:xfrm>
            </p:grpSpPr>
            <p:sp>
              <p:nvSpPr>
                <p:cNvPr id="2233" name="Google Shape;2233;p70"/>
                <p:cNvSpPr/>
                <p:nvPr/>
              </p:nvSpPr>
              <p:spPr>
                <a:xfrm>
                  <a:off x="3983904" y="1784897"/>
                  <a:ext cx="338622" cy="338113"/>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0"/>
                <p:cNvSpPr/>
                <p:nvPr/>
              </p:nvSpPr>
              <p:spPr>
                <a:xfrm>
                  <a:off x="4086786" y="1833084"/>
                  <a:ext cx="133362" cy="121204"/>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0"/>
                <p:cNvSpPr/>
                <p:nvPr/>
              </p:nvSpPr>
              <p:spPr>
                <a:xfrm>
                  <a:off x="4037349" y="1979667"/>
                  <a:ext cx="232238" cy="132853"/>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0"/>
                <p:cNvSpPr/>
                <p:nvPr/>
              </p:nvSpPr>
              <p:spPr>
                <a:xfrm>
                  <a:off x="4461224" y="1883910"/>
                  <a:ext cx="468224" cy="39417"/>
                </a:xfrm>
                <a:custGeom>
                  <a:avLst/>
                  <a:gdLst/>
                  <a:ahLst/>
                  <a:cxnLst/>
                  <a:rect l="l" t="t" r="r" b="b"/>
                  <a:pathLst>
                    <a:path w="16262" h="1369" extrusionOk="0">
                      <a:moveTo>
                        <a:pt x="699" y="1"/>
                      </a:moveTo>
                      <a:cubicBezTo>
                        <a:pt x="304" y="1"/>
                        <a:pt x="0" y="305"/>
                        <a:pt x="0" y="670"/>
                      </a:cubicBezTo>
                      <a:cubicBezTo>
                        <a:pt x="0" y="1065"/>
                        <a:pt x="304" y="1369"/>
                        <a:pt x="699" y="1369"/>
                      </a:cubicBezTo>
                      <a:lnTo>
                        <a:pt x="15593" y="1369"/>
                      </a:lnTo>
                      <a:cubicBezTo>
                        <a:pt x="15958" y="1369"/>
                        <a:pt x="16262" y="1065"/>
                        <a:pt x="16262" y="670"/>
                      </a:cubicBezTo>
                      <a:cubicBezTo>
                        <a:pt x="16262" y="305"/>
                        <a:pt x="15958" y="1"/>
                        <a:pt x="15563"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0"/>
                <p:cNvSpPr/>
                <p:nvPr/>
              </p:nvSpPr>
              <p:spPr>
                <a:xfrm>
                  <a:off x="4461224" y="1983678"/>
                  <a:ext cx="280093" cy="40310"/>
                </a:xfrm>
                <a:custGeom>
                  <a:avLst/>
                  <a:gdLst/>
                  <a:ahLst/>
                  <a:cxnLst/>
                  <a:rect l="l" t="t" r="r" b="b"/>
                  <a:pathLst>
                    <a:path w="9728" h="1400" extrusionOk="0">
                      <a:moveTo>
                        <a:pt x="670" y="1"/>
                      </a:moveTo>
                      <a:cubicBezTo>
                        <a:pt x="305" y="1"/>
                        <a:pt x="1" y="335"/>
                        <a:pt x="1" y="700"/>
                      </a:cubicBezTo>
                      <a:cubicBezTo>
                        <a:pt x="1" y="1095"/>
                        <a:pt x="305" y="1399"/>
                        <a:pt x="670" y="1399"/>
                      </a:cubicBezTo>
                      <a:lnTo>
                        <a:pt x="9028" y="1399"/>
                      </a:lnTo>
                      <a:cubicBezTo>
                        <a:pt x="9424" y="1399"/>
                        <a:pt x="9728" y="1095"/>
                        <a:pt x="9728" y="700"/>
                      </a:cubicBezTo>
                      <a:cubicBezTo>
                        <a:pt x="9728" y="335"/>
                        <a:pt x="9424" y="1"/>
                        <a:pt x="9028"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 name="Google Shape;2238;p70"/>
              <p:cNvGrpSpPr/>
              <p:nvPr/>
            </p:nvGrpSpPr>
            <p:grpSpPr>
              <a:xfrm>
                <a:off x="6374474" y="3331107"/>
                <a:ext cx="1250356" cy="572711"/>
                <a:chOff x="3946638" y="2450182"/>
                <a:chExt cx="1250356" cy="572711"/>
              </a:xfrm>
            </p:grpSpPr>
            <p:grpSp>
              <p:nvGrpSpPr>
                <p:cNvPr id="2239" name="Google Shape;2239;p70"/>
                <p:cNvGrpSpPr/>
                <p:nvPr/>
              </p:nvGrpSpPr>
              <p:grpSpPr>
                <a:xfrm>
                  <a:off x="3946638" y="2450182"/>
                  <a:ext cx="572731" cy="572711"/>
                  <a:chOff x="3169259" y="4128125"/>
                  <a:chExt cx="468223" cy="468207"/>
                </a:xfrm>
              </p:grpSpPr>
              <p:sp>
                <p:nvSpPr>
                  <p:cNvPr id="2240" name="Google Shape;2240;p70"/>
                  <p:cNvSpPr/>
                  <p:nvPr/>
                </p:nvSpPr>
                <p:spPr>
                  <a:xfrm>
                    <a:off x="3169259" y="4128125"/>
                    <a:ext cx="468223" cy="468207"/>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chemeClr val="lt2"/>
                      </a:gs>
                    </a:gsLst>
                    <a:lin ang="5400012"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1" name="Google Shape;2241;p70"/>
                  <p:cNvGrpSpPr/>
                  <p:nvPr/>
                </p:nvGrpSpPr>
                <p:grpSpPr>
                  <a:xfrm rot="10800000">
                    <a:off x="3197403" y="4206377"/>
                    <a:ext cx="416424" cy="228450"/>
                    <a:chOff x="5092913" y="4207125"/>
                    <a:chExt cx="779675" cy="189224"/>
                  </a:xfrm>
                </p:grpSpPr>
                <p:sp>
                  <p:nvSpPr>
                    <p:cNvPr id="2242" name="Google Shape;2242;p70"/>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0"/>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0"/>
                    <p:cNvSpPr/>
                    <p:nvPr/>
                  </p:nvSpPr>
                  <p:spPr>
                    <a:xfrm>
                      <a:off x="5092919" y="4365952"/>
                      <a:ext cx="489052" cy="30397"/>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5" name="Google Shape;2245;p70"/>
                  <p:cNvSpPr/>
                  <p:nvPr/>
                </p:nvSpPr>
                <p:spPr>
                  <a:xfrm rot="10800000">
                    <a:off x="3197236" y="4495710"/>
                    <a:ext cx="416424" cy="36732"/>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0"/>
                  <p:cNvSpPr/>
                  <p:nvPr/>
                </p:nvSpPr>
                <p:spPr>
                  <a:xfrm>
                    <a:off x="3205475" y="4163700"/>
                    <a:ext cx="122191" cy="121221"/>
                  </a:xfrm>
                  <a:custGeom>
                    <a:avLst/>
                    <a:gdLst/>
                    <a:ahLst/>
                    <a:cxnLst/>
                    <a:rect l="l" t="t" r="r" b="b"/>
                    <a:pathLst>
                      <a:path w="3587" h="3558" extrusionOk="0">
                        <a:moveTo>
                          <a:pt x="0" y="1"/>
                        </a:moveTo>
                        <a:lnTo>
                          <a:pt x="0" y="3557"/>
                        </a:lnTo>
                        <a:lnTo>
                          <a:pt x="3587" y="3557"/>
                        </a:lnTo>
                        <a:lnTo>
                          <a:pt x="35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 name="Google Shape;2247;p70"/>
                <p:cNvGrpSpPr/>
                <p:nvPr/>
              </p:nvGrpSpPr>
              <p:grpSpPr>
                <a:xfrm>
                  <a:off x="4624263" y="2450182"/>
                  <a:ext cx="572731" cy="572711"/>
                  <a:chOff x="3169259" y="4128125"/>
                  <a:chExt cx="468223" cy="468207"/>
                </a:xfrm>
              </p:grpSpPr>
              <p:sp>
                <p:nvSpPr>
                  <p:cNvPr id="2248" name="Google Shape;2248;p70"/>
                  <p:cNvSpPr/>
                  <p:nvPr/>
                </p:nvSpPr>
                <p:spPr>
                  <a:xfrm>
                    <a:off x="3169259" y="4128125"/>
                    <a:ext cx="468223" cy="468207"/>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chemeClr val="lt2"/>
                      </a:gs>
                    </a:gsLst>
                    <a:lin ang="5400012"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9" name="Google Shape;2249;p70"/>
                  <p:cNvGrpSpPr/>
                  <p:nvPr/>
                </p:nvGrpSpPr>
                <p:grpSpPr>
                  <a:xfrm rot="10800000">
                    <a:off x="3197403" y="4206377"/>
                    <a:ext cx="416424" cy="228450"/>
                    <a:chOff x="5092913" y="4207125"/>
                    <a:chExt cx="779675" cy="189224"/>
                  </a:xfrm>
                </p:grpSpPr>
                <p:sp>
                  <p:nvSpPr>
                    <p:cNvPr id="2250" name="Google Shape;2250;p70"/>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0"/>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0"/>
                    <p:cNvSpPr/>
                    <p:nvPr/>
                  </p:nvSpPr>
                  <p:spPr>
                    <a:xfrm>
                      <a:off x="5092919" y="4365952"/>
                      <a:ext cx="489052" cy="30397"/>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3" name="Google Shape;2253;p70"/>
                  <p:cNvSpPr/>
                  <p:nvPr/>
                </p:nvSpPr>
                <p:spPr>
                  <a:xfrm rot="10800000">
                    <a:off x="3197236" y="4495710"/>
                    <a:ext cx="416424" cy="36732"/>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0"/>
                  <p:cNvSpPr/>
                  <p:nvPr/>
                </p:nvSpPr>
                <p:spPr>
                  <a:xfrm>
                    <a:off x="3205475" y="4163700"/>
                    <a:ext cx="122191" cy="121221"/>
                  </a:xfrm>
                  <a:custGeom>
                    <a:avLst/>
                    <a:gdLst/>
                    <a:ahLst/>
                    <a:cxnLst/>
                    <a:rect l="l" t="t" r="r" b="b"/>
                    <a:pathLst>
                      <a:path w="3587" h="3558" extrusionOk="0">
                        <a:moveTo>
                          <a:pt x="0" y="1"/>
                        </a:moveTo>
                        <a:lnTo>
                          <a:pt x="0" y="3557"/>
                        </a:lnTo>
                        <a:lnTo>
                          <a:pt x="3587" y="3557"/>
                        </a:lnTo>
                        <a:lnTo>
                          <a:pt x="35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55" name="Google Shape;2255;p70"/>
              <p:cNvGrpSpPr/>
              <p:nvPr/>
            </p:nvGrpSpPr>
            <p:grpSpPr>
              <a:xfrm>
                <a:off x="6367809" y="1547575"/>
                <a:ext cx="1263687" cy="691367"/>
                <a:chOff x="3933325" y="3072950"/>
                <a:chExt cx="1263687" cy="691367"/>
              </a:xfrm>
            </p:grpSpPr>
            <p:sp>
              <p:nvSpPr>
                <p:cNvPr id="2256" name="Google Shape;2256;p70"/>
                <p:cNvSpPr/>
                <p:nvPr/>
              </p:nvSpPr>
              <p:spPr>
                <a:xfrm>
                  <a:off x="3933325" y="3072950"/>
                  <a:ext cx="1263687" cy="691367"/>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gradFill>
                  <a:gsLst>
                    <a:gs pos="0">
                      <a:schemeClr val="lt1"/>
                    </a:gs>
                    <a:gs pos="100000">
                      <a:srgbClr val="F9F8FF">
                        <a:alpha val="86666"/>
                      </a:srgbClr>
                    </a:gs>
                  </a:gsLst>
                  <a:lin ang="5400700" scaled="0"/>
                </a:gra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0"/>
                <p:cNvSpPr/>
                <p:nvPr/>
              </p:nvSpPr>
              <p:spPr>
                <a:xfrm>
                  <a:off x="3999600" y="3133752"/>
                  <a:ext cx="1116558" cy="454457"/>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0"/>
                <p:cNvSpPr/>
                <p:nvPr/>
              </p:nvSpPr>
              <p:spPr>
                <a:xfrm>
                  <a:off x="3999630" y="3133752"/>
                  <a:ext cx="1116558" cy="454457"/>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chemeClr val="lt1"/>
                  </a:solidFill>
                  <a:prstDash val="solid"/>
                  <a:miter lim="30395"/>
                  <a:headEnd type="none" w="sm" len="sm"/>
                  <a:tailEnd type="none" w="sm" len="sm"/>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0"/>
                <p:cNvSpPr/>
                <p:nvPr/>
              </p:nvSpPr>
              <p:spPr>
                <a:xfrm>
                  <a:off x="4526038" y="3291562"/>
                  <a:ext cx="95896" cy="112717"/>
                </a:xfrm>
                <a:custGeom>
                  <a:avLst/>
                  <a:gdLst/>
                  <a:ahLst/>
                  <a:cxnLst/>
                  <a:rect l="l" t="t" r="r" b="b"/>
                  <a:pathLst>
                    <a:path w="3466" h="4074" extrusionOk="0">
                      <a:moveTo>
                        <a:pt x="3222" y="1703"/>
                      </a:moveTo>
                      <a:lnTo>
                        <a:pt x="578" y="152"/>
                      </a:lnTo>
                      <a:cubicBezTo>
                        <a:pt x="304" y="0"/>
                        <a:pt x="0" y="183"/>
                        <a:pt x="0" y="487"/>
                      </a:cubicBezTo>
                      <a:lnTo>
                        <a:pt x="0" y="3557"/>
                      </a:lnTo>
                      <a:cubicBezTo>
                        <a:pt x="0" y="3861"/>
                        <a:pt x="304" y="4073"/>
                        <a:pt x="578" y="3921"/>
                      </a:cubicBezTo>
                      <a:lnTo>
                        <a:pt x="3222" y="2341"/>
                      </a:lnTo>
                      <a:cubicBezTo>
                        <a:pt x="3466" y="2250"/>
                        <a:pt x="3466" y="1855"/>
                        <a:pt x="3222" y="1703"/>
                      </a:cubicBezTo>
                      <a:close/>
                    </a:path>
                  </a:pathLst>
                </a:custGeom>
                <a:solidFill>
                  <a:schemeClr val="accent3"/>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60" name="Google Shape;2260;p70"/>
                <p:cNvCxnSpPr/>
                <p:nvPr/>
              </p:nvCxnSpPr>
              <p:spPr>
                <a:xfrm>
                  <a:off x="3999600" y="3655950"/>
                  <a:ext cx="1116600" cy="0"/>
                </a:xfrm>
                <a:prstGeom prst="straightConnector1">
                  <a:avLst/>
                </a:prstGeom>
                <a:noFill/>
                <a:ln w="19050" cap="rnd" cmpd="sng">
                  <a:solidFill>
                    <a:schemeClr val="lt1"/>
                  </a:solidFill>
                  <a:prstDash val="solid"/>
                  <a:round/>
                  <a:headEnd type="none" w="med" len="med"/>
                  <a:tailEnd type="none" w="med" len="med"/>
                </a:ln>
                <a:effectLst>
                  <a:outerShdw blurRad="57150" dist="28575" dir="5400000" algn="bl" rotWithShape="0">
                    <a:schemeClr val="dk1">
                      <a:alpha val="17000"/>
                    </a:schemeClr>
                  </a:outerShdw>
                </a:effectLst>
              </p:spPr>
            </p:cxnSp>
            <p:cxnSp>
              <p:nvCxnSpPr>
                <p:cNvPr id="2261" name="Google Shape;2261;p70"/>
                <p:cNvCxnSpPr/>
                <p:nvPr/>
              </p:nvCxnSpPr>
              <p:spPr>
                <a:xfrm>
                  <a:off x="3999600" y="3655950"/>
                  <a:ext cx="392100" cy="0"/>
                </a:xfrm>
                <a:prstGeom prst="straightConnector1">
                  <a:avLst/>
                </a:prstGeom>
                <a:noFill/>
                <a:ln w="19050" cap="rnd" cmpd="sng">
                  <a:solidFill>
                    <a:schemeClr val="accent3"/>
                  </a:solidFill>
                  <a:prstDash val="solid"/>
                  <a:round/>
                  <a:headEnd type="none" w="med" len="med"/>
                  <a:tailEnd type="none" w="med" len="med"/>
                </a:ln>
              </p:spPr>
            </p:cxnSp>
            <p:sp>
              <p:nvSpPr>
                <p:cNvPr id="2262" name="Google Shape;2262;p70"/>
                <p:cNvSpPr/>
                <p:nvPr/>
              </p:nvSpPr>
              <p:spPr>
                <a:xfrm>
                  <a:off x="4352789" y="3621042"/>
                  <a:ext cx="69833" cy="69833"/>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chemeClr val="accent3"/>
                </a:solidFill>
                <a:ln>
                  <a:noFill/>
                </a:ln>
                <a:effectLst>
                  <a:outerShdw blurRad="57150" dist="28575" dir="5400000" algn="bl" rotWithShape="0">
                    <a:schemeClr val="dk1">
                      <a:alpha val="17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3" name="Google Shape;2263;p70"/>
              <p:cNvGrpSpPr/>
              <p:nvPr/>
            </p:nvGrpSpPr>
            <p:grpSpPr>
              <a:xfrm>
                <a:off x="6368925" y="2725275"/>
                <a:ext cx="1261265" cy="278125"/>
                <a:chOff x="3941675" y="3805000"/>
                <a:chExt cx="1261265" cy="278125"/>
              </a:xfrm>
            </p:grpSpPr>
            <p:grpSp>
              <p:nvGrpSpPr>
                <p:cNvPr id="2264" name="Google Shape;2264;p70"/>
                <p:cNvGrpSpPr/>
                <p:nvPr/>
              </p:nvGrpSpPr>
              <p:grpSpPr>
                <a:xfrm>
                  <a:off x="4603813" y="3813725"/>
                  <a:ext cx="599127" cy="260675"/>
                  <a:chOff x="3946650" y="3813725"/>
                  <a:chExt cx="572724" cy="260675"/>
                </a:xfrm>
              </p:grpSpPr>
              <p:sp>
                <p:nvSpPr>
                  <p:cNvPr id="2265" name="Google Shape;2265;p70"/>
                  <p:cNvSpPr/>
                  <p:nvPr/>
                </p:nvSpPr>
                <p:spPr>
                  <a:xfrm>
                    <a:off x="3946650" y="3813725"/>
                    <a:ext cx="270247" cy="30425"/>
                  </a:xfrm>
                  <a:custGeom>
                    <a:avLst/>
                    <a:gdLst/>
                    <a:ahLst/>
                    <a:cxnLst/>
                    <a:rect l="l" t="t" r="r" b="b"/>
                    <a:pathLst>
                      <a:path w="12737" h="1217" extrusionOk="0">
                        <a:moveTo>
                          <a:pt x="12098" y="1216"/>
                        </a:moveTo>
                        <a:lnTo>
                          <a:pt x="609" y="1216"/>
                        </a:lnTo>
                        <a:cubicBezTo>
                          <a:pt x="275" y="1216"/>
                          <a:pt x="1" y="943"/>
                          <a:pt x="1" y="608"/>
                        </a:cubicBezTo>
                        <a:lnTo>
                          <a:pt x="1" y="608"/>
                        </a:lnTo>
                        <a:cubicBezTo>
                          <a:pt x="1" y="244"/>
                          <a:pt x="275" y="1"/>
                          <a:pt x="609" y="1"/>
                        </a:cubicBezTo>
                        <a:lnTo>
                          <a:pt x="12098" y="1"/>
                        </a:lnTo>
                        <a:cubicBezTo>
                          <a:pt x="12433" y="1"/>
                          <a:pt x="12706" y="244"/>
                          <a:pt x="12706" y="608"/>
                        </a:cubicBezTo>
                        <a:lnTo>
                          <a:pt x="12706" y="608"/>
                        </a:lnTo>
                        <a:cubicBezTo>
                          <a:pt x="12737" y="943"/>
                          <a:pt x="12433" y="1216"/>
                          <a:pt x="12098"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0"/>
                  <p:cNvSpPr/>
                  <p:nvPr/>
                </p:nvSpPr>
                <p:spPr>
                  <a:xfrm>
                    <a:off x="3946650" y="3888200"/>
                    <a:ext cx="572724" cy="30425"/>
                  </a:xfrm>
                  <a:custGeom>
                    <a:avLst/>
                    <a:gdLst/>
                    <a:ahLst/>
                    <a:cxnLst/>
                    <a:rect l="l" t="t" r="r" b="b"/>
                    <a:pathLst>
                      <a:path w="26993" h="1217" extrusionOk="0">
                        <a:moveTo>
                          <a:pt x="26384" y="1216"/>
                        </a:moveTo>
                        <a:lnTo>
                          <a:pt x="609" y="1216"/>
                        </a:lnTo>
                        <a:cubicBezTo>
                          <a:pt x="275" y="1216"/>
                          <a:pt x="1" y="973"/>
                          <a:pt x="1" y="608"/>
                        </a:cubicBezTo>
                        <a:lnTo>
                          <a:pt x="1" y="608"/>
                        </a:lnTo>
                        <a:cubicBezTo>
                          <a:pt x="1" y="274"/>
                          <a:pt x="275" y="0"/>
                          <a:pt x="609" y="0"/>
                        </a:cubicBezTo>
                        <a:lnTo>
                          <a:pt x="26384" y="0"/>
                        </a:lnTo>
                        <a:cubicBezTo>
                          <a:pt x="26719" y="0"/>
                          <a:pt x="26992" y="274"/>
                          <a:pt x="26992" y="608"/>
                        </a:cubicBezTo>
                        <a:lnTo>
                          <a:pt x="26992" y="608"/>
                        </a:lnTo>
                        <a:cubicBezTo>
                          <a:pt x="26992" y="973"/>
                          <a:pt x="26719" y="1216"/>
                          <a:pt x="26384"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0"/>
                  <p:cNvSpPr/>
                  <p:nvPr/>
                </p:nvSpPr>
                <p:spPr>
                  <a:xfrm>
                    <a:off x="3946650" y="3967225"/>
                    <a:ext cx="572724" cy="30425"/>
                  </a:xfrm>
                  <a:custGeom>
                    <a:avLst/>
                    <a:gdLst/>
                    <a:ahLst/>
                    <a:cxnLst/>
                    <a:rect l="l" t="t" r="r" b="b"/>
                    <a:pathLst>
                      <a:path w="26993" h="1217" extrusionOk="0">
                        <a:moveTo>
                          <a:pt x="26384" y="1216"/>
                        </a:moveTo>
                        <a:lnTo>
                          <a:pt x="609" y="1216"/>
                        </a:lnTo>
                        <a:cubicBezTo>
                          <a:pt x="275" y="1216"/>
                          <a:pt x="1" y="943"/>
                          <a:pt x="1" y="608"/>
                        </a:cubicBezTo>
                        <a:lnTo>
                          <a:pt x="1" y="608"/>
                        </a:lnTo>
                        <a:cubicBezTo>
                          <a:pt x="1" y="274"/>
                          <a:pt x="275" y="0"/>
                          <a:pt x="609" y="0"/>
                        </a:cubicBezTo>
                        <a:lnTo>
                          <a:pt x="26384" y="0"/>
                        </a:lnTo>
                        <a:cubicBezTo>
                          <a:pt x="26719" y="0"/>
                          <a:pt x="26992" y="274"/>
                          <a:pt x="26992" y="608"/>
                        </a:cubicBezTo>
                        <a:lnTo>
                          <a:pt x="26992" y="608"/>
                        </a:lnTo>
                        <a:cubicBezTo>
                          <a:pt x="26992" y="943"/>
                          <a:pt x="26719" y="1216"/>
                          <a:pt x="26384"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0"/>
                  <p:cNvSpPr/>
                  <p:nvPr/>
                </p:nvSpPr>
                <p:spPr>
                  <a:xfrm>
                    <a:off x="3946650" y="4043975"/>
                    <a:ext cx="495323" cy="30425"/>
                  </a:xfrm>
                  <a:custGeom>
                    <a:avLst/>
                    <a:gdLst/>
                    <a:ahLst/>
                    <a:cxnLst/>
                    <a:rect l="l" t="t" r="r" b="b"/>
                    <a:pathLst>
                      <a:path w="23345" h="1217" extrusionOk="0">
                        <a:moveTo>
                          <a:pt x="22676" y="1216"/>
                        </a:moveTo>
                        <a:lnTo>
                          <a:pt x="609" y="1216"/>
                        </a:lnTo>
                        <a:cubicBezTo>
                          <a:pt x="275" y="1216"/>
                          <a:pt x="1" y="973"/>
                          <a:pt x="1" y="608"/>
                        </a:cubicBezTo>
                        <a:lnTo>
                          <a:pt x="1" y="608"/>
                        </a:lnTo>
                        <a:cubicBezTo>
                          <a:pt x="1" y="274"/>
                          <a:pt x="275" y="0"/>
                          <a:pt x="609" y="0"/>
                        </a:cubicBezTo>
                        <a:lnTo>
                          <a:pt x="22676" y="0"/>
                        </a:lnTo>
                        <a:cubicBezTo>
                          <a:pt x="23011" y="0"/>
                          <a:pt x="23284" y="274"/>
                          <a:pt x="23284" y="608"/>
                        </a:cubicBezTo>
                        <a:lnTo>
                          <a:pt x="23284" y="608"/>
                        </a:lnTo>
                        <a:cubicBezTo>
                          <a:pt x="23345" y="943"/>
                          <a:pt x="23071" y="1216"/>
                          <a:pt x="22676"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9" name="Google Shape;2269;p70"/>
                <p:cNvGrpSpPr/>
                <p:nvPr/>
              </p:nvGrpSpPr>
              <p:grpSpPr>
                <a:xfrm>
                  <a:off x="3941675" y="3805000"/>
                  <a:ext cx="599146" cy="278125"/>
                  <a:chOff x="4597860" y="3805000"/>
                  <a:chExt cx="599146" cy="278125"/>
                </a:xfrm>
              </p:grpSpPr>
              <p:sp>
                <p:nvSpPr>
                  <p:cNvPr id="2270" name="Google Shape;2270;p70"/>
                  <p:cNvSpPr/>
                  <p:nvPr/>
                </p:nvSpPr>
                <p:spPr>
                  <a:xfrm>
                    <a:off x="4597860" y="3805000"/>
                    <a:ext cx="258712" cy="278125"/>
                  </a:xfrm>
                  <a:custGeom>
                    <a:avLst/>
                    <a:gdLst/>
                    <a:ahLst/>
                    <a:cxnLst/>
                    <a:rect l="l" t="t" r="r" b="b"/>
                    <a:pathLst>
                      <a:path w="11125" h="11125" extrusionOk="0">
                        <a:moveTo>
                          <a:pt x="9301" y="11125"/>
                        </a:moveTo>
                        <a:lnTo>
                          <a:pt x="1824" y="11125"/>
                        </a:lnTo>
                        <a:cubicBezTo>
                          <a:pt x="821" y="11125"/>
                          <a:pt x="0" y="10335"/>
                          <a:pt x="0" y="9301"/>
                        </a:cubicBezTo>
                        <a:lnTo>
                          <a:pt x="0" y="1824"/>
                        </a:lnTo>
                        <a:cubicBezTo>
                          <a:pt x="0" y="821"/>
                          <a:pt x="790" y="0"/>
                          <a:pt x="1824" y="0"/>
                        </a:cubicBezTo>
                        <a:lnTo>
                          <a:pt x="9301" y="0"/>
                        </a:lnTo>
                        <a:cubicBezTo>
                          <a:pt x="10304" y="0"/>
                          <a:pt x="11125" y="790"/>
                          <a:pt x="11125" y="1824"/>
                        </a:cubicBezTo>
                        <a:lnTo>
                          <a:pt x="11125" y="9301"/>
                        </a:lnTo>
                        <a:cubicBezTo>
                          <a:pt x="11095" y="10335"/>
                          <a:pt x="10304" y="11125"/>
                          <a:pt x="9301" y="11125"/>
                        </a:cubicBezTo>
                        <a:close/>
                      </a:path>
                    </a:pathLst>
                  </a:custGeom>
                  <a:solidFill>
                    <a:schemeClr val="accen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0"/>
                  <p:cNvSpPr/>
                  <p:nvPr/>
                </p:nvSpPr>
                <p:spPr>
                  <a:xfrm>
                    <a:off x="4887389" y="3817900"/>
                    <a:ext cx="309617" cy="62350"/>
                  </a:xfrm>
                  <a:custGeom>
                    <a:avLst/>
                    <a:gdLst/>
                    <a:ahLst/>
                    <a:cxnLst/>
                    <a:rect l="l" t="t" r="r" b="b"/>
                    <a:pathLst>
                      <a:path w="13314" h="2494" extrusionOk="0">
                        <a:moveTo>
                          <a:pt x="12736" y="2493"/>
                        </a:moveTo>
                        <a:lnTo>
                          <a:pt x="547" y="2493"/>
                        </a:lnTo>
                        <a:cubicBezTo>
                          <a:pt x="243" y="2493"/>
                          <a:pt x="0" y="2250"/>
                          <a:pt x="0" y="1946"/>
                        </a:cubicBezTo>
                        <a:lnTo>
                          <a:pt x="0" y="548"/>
                        </a:lnTo>
                        <a:cubicBezTo>
                          <a:pt x="0" y="244"/>
                          <a:pt x="243" y="1"/>
                          <a:pt x="547" y="1"/>
                        </a:cubicBezTo>
                        <a:lnTo>
                          <a:pt x="12736" y="1"/>
                        </a:lnTo>
                        <a:cubicBezTo>
                          <a:pt x="13040" y="1"/>
                          <a:pt x="13253" y="244"/>
                          <a:pt x="13253" y="548"/>
                        </a:cubicBezTo>
                        <a:lnTo>
                          <a:pt x="13253" y="1946"/>
                        </a:lnTo>
                        <a:cubicBezTo>
                          <a:pt x="13313" y="2250"/>
                          <a:pt x="13040" y="2493"/>
                          <a:pt x="12736" y="2493"/>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0"/>
                  <p:cNvSpPr/>
                  <p:nvPr/>
                </p:nvSpPr>
                <p:spPr>
                  <a:xfrm>
                    <a:off x="4887389" y="3933400"/>
                    <a:ext cx="309617" cy="26625"/>
                  </a:xfrm>
                  <a:custGeom>
                    <a:avLst/>
                    <a:gdLst/>
                    <a:ahLst/>
                    <a:cxnLst/>
                    <a:rect l="l" t="t" r="r" b="b"/>
                    <a:pathLst>
                      <a:path w="13314" h="1065" extrusionOk="0">
                        <a:moveTo>
                          <a:pt x="12736" y="1065"/>
                        </a:moveTo>
                        <a:lnTo>
                          <a:pt x="547" y="1065"/>
                        </a:lnTo>
                        <a:cubicBezTo>
                          <a:pt x="243" y="1065"/>
                          <a:pt x="0" y="822"/>
                          <a:pt x="0" y="518"/>
                        </a:cubicBezTo>
                        <a:lnTo>
                          <a:pt x="0" y="518"/>
                        </a:lnTo>
                        <a:cubicBezTo>
                          <a:pt x="0" y="214"/>
                          <a:pt x="243" y="1"/>
                          <a:pt x="547" y="1"/>
                        </a:cubicBezTo>
                        <a:lnTo>
                          <a:pt x="12736" y="1"/>
                        </a:lnTo>
                        <a:cubicBezTo>
                          <a:pt x="13040" y="1"/>
                          <a:pt x="13253" y="214"/>
                          <a:pt x="13253" y="518"/>
                        </a:cubicBezTo>
                        <a:lnTo>
                          <a:pt x="13253" y="518"/>
                        </a:lnTo>
                        <a:cubicBezTo>
                          <a:pt x="13313" y="822"/>
                          <a:pt x="13040" y="1065"/>
                          <a:pt x="12736" y="1065"/>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0"/>
                  <p:cNvSpPr/>
                  <p:nvPr/>
                </p:nvSpPr>
                <p:spPr>
                  <a:xfrm>
                    <a:off x="4888784" y="3990400"/>
                    <a:ext cx="252387" cy="26625"/>
                  </a:xfrm>
                  <a:custGeom>
                    <a:avLst/>
                    <a:gdLst/>
                    <a:ahLst/>
                    <a:cxnLst/>
                    <a:rect l="l" t="t" r="r" b="b"/>
                    <a:pathLst>
                      <a:path w="10853" h="1065" extrusionOk="0">
                        <a:moveTo>
                          <a:pt x="10335" y="1065"/>
                        </a:moveTo>
                        <a:lnTo>
                          <a:pt x="518" y="1065"/>
                        </a:lnTo>
                        <a:cubicBezTo>
                          <a:pt x="214" y="1065"/>
                          <a:pt x="1" y="821"/>
                          <a:pt x="1" y="517"/>
                        </a:cubicBezTo>
                        <a:lnTo>
                          <a:pt x="1" y="517"/>
                        </a:lnTo>
                        <a:cubicBezTo>
                          <a:pt x="1" y="213"/>
                          <a:pt x="214" y="1"/>
                          <a:pt x="518" y="1"/>
                        </a:cubicBezTo>
                        <a:lnTo>
                          <a:pt x="10335" y="1"/>
                        </a:lnTo>
                        <a:cubicBezTo>
                          <a:pt x="10639" y="1"/>
                          <a:pt x="10852" y="213"/>
                          <a:pt x="10852" y="517"/>
                        </a:cubicBezTo>
                        <a:lnTo>
                          <a:pt x="10852" y="517"/>
                        </a:lnTo>
                        <a:cubicBezTo>
                          <a:pt x="10852" y="791"/>
                          <a:pt x="10639" y="1065"/>
                          <a:pt x="10335" y="1065"/>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74" name="Google Shape;2274;p70"/>
              <p:cNvGrpSpPr/>
              <p:nvPr/>
            </p:nvGrpSpPr>
            <p:grpSpPr>
              <a:xfrm>
                <a:off x="6637177" y="3958450"/>
                <a:ext cx="724950" cy="152000"/>
                <a:chOff x="4209938" y="4123775"/>
                <a:chExt cx="724950" cy="152000"/>
              </a:xfrm>
            </p:grpSpPr>
            <p:sp>
              <p:nvSpPr>
                <p:cNvPr id="2275" name="Google Shape;2275;p70"/>
                <p:cNvSpPr/>
                <p:nvPr/>
              </p:nvSpPr>
              <p:spPr>
                <a:xfrm>
                  <a:off x="4494138" y="4123775"/>
                  <a:ext cx="152750" cy="152000"/>
                </a:xfrm>
                <a:custGeom>
                  <a:avLst/>
                  <a:gdLst/>
                  <a:ahLst/>
                  <a:cxnLst/>
                  <a:rect l="l" t="t" r="r" b="b"/>
                  <a:pathLst>
                    <a:path w="6110" h="6080" extrusionOk="0">
                      <a:moveTo>
                        <a:pt x="4955" y="6079"/>
                      </a:moveTo>
                      <a:lnTo>
                        <a:pt x="1095" y="6079"/>
                      </a:lnTo>
                      <a:cubicBezTo>
                        <a:pt x="487" y="6079"/>
                        <a:pt x="0" y="5593"/>
                        <a:pt x="0" y="4985"/>
                      </a:cubicBezTo>
                      <a:lnTo>
                        <a:pt x="0" y="1094"/>
                      </a:lnTo>
                      <a:cubicBezTo>
                        <a:pt x="0" y="486"/>
                        <a:pt x="487" y="0"/>
                        <a:pt x="1095" y="0"/>
                      </a:cubicBezTo>
                      <a:lnTo>
                        <a:pt x="4955" y="0"/>
                      </a:lnTo>
                      <a:cubicBezTo>
                        <a:pt x="5563" y="0"/>
                        <a:pt x="6079" y="486"/>
                        <a:pt x="6079" y="1094"/>
                      </a:cubicBezTo>
                      <a:lnTo>
                        <a:pt x="6079" y="4985"/>
                      </a:lnTo>
                      <a:cubicBezTo>
                        <a:pt x="6110" y="5593"/>
                        <a:pt x="5563" y="6079"/>
                        <a:pt x="4955" y="60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0"/>
                <p:cNvSpPr/>
                <p:nvPr/>
              </p:nvSpPr>
              <p:spPr>
                <a:xfrm>
                  <a:off x="4886988" y="4164800"/>
                  <a:ext cx="47900" cy="79800"/>
                </a:xfrm>
                <a:custGeom>
                  <a:avLst/>
                  <a:gdLst/>
                  <a:ahLst/>
                  <a:cxnLst/>
                  <a:rect l="l" t="t" r="r" b="b"/>
                  <a:pathLst>
                    <a:path w="1916" h="3192" extrusionOk="0">
                      <a:moveTo>
                        <a:pt x="487" y="3192"/>
                      </a:moveTo>
                      <a:cubicBezTo>
                        <a:pt x="426" y="3192"/>
                        <a:pt x="396" y="3131"/>
                        <a:pt x="305" y="3101"/>
                      </a:cubicBezTo>
                      <a:cubicBezTo>
                        <a:pt x="183" y="3010"/>
                        <a:pt x="183" y="2858"/>
                        <a:pt x="274" y="2736"/>
                      </a:cubicBezTo>
                      <a:lnTo>
                        <a:pt x="1308" y="1551"/>
                      </a:lnTo>
                      <a:lnTo>
                        <a:pt x="1308" y="1520"/>
                      </a:lnTo>
                      <a:lnTo>
                        <a:pt x="122" y="487"/>
                      </a:lnTo>
                      <a:cubicBezTo>
                        <a:pt x="1" y="365"/>
                        <a:pt x="1" y="213"/>
                        <a:pt x="62" y="92"/>
                      </a:cubicBezTo>
                      <a:cubicBezTo>
                        <a:pt x="183" y="0"/>
                        <a:pt x="335" y="0"/>
                        <a:pt x="457" y="61"/>
                      </a:cubicBezTo>
                      <a:lnTo>
                        <a:pt x="1642" y="1095"/>
                      </a:lnTo>
                      <a:cubicBezTo>
                        <a:pt x="1855" y="1277"/>
                        <a:pt x="1916" y="1672"/>
                        <a:pt x="1673" y="1885"/>
                      </a:cubicBezTo>
                      <a:lnTo>
                        <a:pt x="639" y="3070"/>
                      </a:lnTo>
                      <a:cubicBezTo>
                        <a:pt x="639" y="3162"/>
                        <a:pt x="578" y="3192"/>
                        <a:pt x="487" y="31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0"/>
                <p:cNvSpPr/>
                <p:nvPr/>
              </p:nvSpPr>
              <p:spPr>
                <a:xfrm>
                  <a:off x="4209938" y="4164800"/>
                  <a:ext cx="47125" cy="79800"/>
                </a:xfrm>
                <a:custGeom>
                  <a:avLst/>
                  <a:gdLst/>
                  <a:ahLst/>
                  <a:cxnLst/>
                  <a:rect l="l" t="t" r="r" b="b"/>
                  <a:pathLst>
                    <a:path w="1885" h="3192" extrusionOk="0">
                      <a:moveTo>
                        <a:pt x="1399" y="0"/>
                      </a:moveTo>
                      <a:cubicBezTo>
                        <a:pt x="1490" y="0"/>
                        <a:pt x="1520" y="31"/>
                        <a:pt x="1581" y="61"/>
                      </a:cubicBezTo>
                      <a:cubicBezTo>
                        <a:pt x="1702" y="183"/>
                        <a:pt x="1702" y="335"/>
                        <a:pt x="1642" y="456"/>
                      </a:cubicBezTo>
                      <a:lnTo>
                        <a:pt x="608" y="1642"/>
                      </a:lnTo>
                      <a:lnTo>
                        <a:pt x="608" y="1672"/>
                      </a:lnTo>
                      <a:lnTo>
                        <a:pt x="1794" y="2706"/>
                      </a:lnTo>
                      <a:cubicBezTo>
                        <a:pt x="1885" y="2797"/>
                        <a:pt x="1885" y="2949"/>
                        <a:pt x="1824" y="3070"/>
                      </a:cubicBezTo>
                      <a:cubicBezTo>
                        <a:pt x="1702" y="3192"/>
                        <a:pt x="1550" y="3192"/>
                        <a:pt x="1429" y="3101"/>
                      </a:cubicBezTo>
                      <a:lnTo>
                        <a:pt x="274" y="2098"/>
                      </a:lnTo>
                      <a:cubicBezTo>
                        <a:pt x="31" y="1885"/>
                        <a:pt x="0" y="1520"/>
                        <a:pt x="213" y="1277"/>
                      </a:cubicBezTo>
                      <a:lnTo>
                        <a:pt x="1247" y="122"/>
                      </a:lnTo>
                      <a:cubicBezTo>
                        <a:pt x="1277" y="31"/>
                        <a:pt x="1338" y="0"/>
                        <a:pt x="1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8" name="Google Shape;2278;p70"/>
              <p:cNvSpPr/>
              <p:nvPr/>
            </p:nvSpPr>
            <p:spPr>
              <a:xfrm>
                <a:off x="6692737" y="3057895"/>
                <a:ext cx="295610" cy="233065"/>
              </a:xfrm>
              <a:custGeom>
                <a:avLst/>
                <a:gdLst/>
                <a:ahLst/>
                <a:cxnLst/>
                <a:rect l="l" t="t" r="r" b="b"/>
                <a:pathLst>
                  <a:path w="12610" h="9942" extrusionOk="0">
                    <a:moveTo>
                      <a:pt x="0" y="1"/>
                    </a:moveTo>
                    <a:lnTo>
                      <a:pt x="0" y="9941"/>
                    </a:lnTo>
                    <a:lnTo>
                      <a:pt x="12609" y="9941"/>
                    </a:lnTo>
                    <a:lnTo>
                      <a:pt x="12609" y="1"/>
                    </a:lnTo>
                    <a:close/>
                  </a:path>
                </a:pathLst>
              </a:custGeom>
              <a:solidFill>
                <a:schemeClr val="accent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0"/>
              <p:cNvSpPr/>
              <p:nvPr/>
            </p:nvSpPr>
            <p:spPr>
              <a:xfrm>
                <a:off x="7011753" y="3057895"/>
                <a:ext cx="294836" cy="233065"/>
              </a:xfrm>
              <a:custGeom>
                <a:avLst/>
                <a:gdLst/>
                <a:ahLst/>
                <a:cxnLst/>
                <a:rect l="l" t="t" r="r" b="b"/>
                <a:pathLst>
                  <a:path w="12577" h="9942" extrusionOk="0">
                    <a:moveTo>
                      <a:pt x="1" y="1"/>
                    </a:moveTo>
                    <a:lnTo>
                      <a:pt x="1" y="9941"/>
                    </a:lnTo>
                    <a:lnTo>
                      <a:pt x="12577" y="9941"/>
                    </a:lnTo>
                    <a:lnTo>
                      <a:pt x="12577" y="1"/>
                    </a:lnTo>
                    <a:close/>
                  </a:path>
                </a:pathLst>
              </a:custGeom>
              <a:solidFill>
                <a:schemeClr val="accent5"/>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0"/>
              <p:cNvSpPr/>
              <p:nvPr/>
            </p:nvSpPr>
            <p:spPr>
              <a:xfrm>
                <a:off x="7330019" y="3057895"/>
                <a:ext cx="294813" cy="233065"/>
              </a:xfrm>
              <a:custGeom>
                <a:avLst/>
                <a:gdLst/>
                <a:ahLst/>
                <a:cxnLst/>
                <a:rect l="l" t="t" r="r" b="b"/>
                <a:pathLst>
                  <a:path w="12576" h="9942" extrusionOk="0">
                    <a:moveTo>
                      <a:pt x="0" y="1"/>
                    </a:moveTo>
                    <a:lnTo>
                      <a:pt x="0" y="9941"/>
                    </a:lnTo>
                    <a:lnTo>
                      <a:pt x="12576" y="9941"/>
                    </a:lnTo>
                    <a:lnTo>
                      <a:pt x="12576" y="1"/>
                    </a:lnTo>
                    <a:close/>
                  </a:path>
                </a:pathLst>
              </a:custGeom>
              <a:solidFill>
                <a:schemeClr val="accent3"/>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0"/>
              <p:cNvSpPr/>
              <p:nvPr/>
            </p:nvSpPr>
            <p:spPr>
              <a:xfrm>
                <a:off x="6374471" y="3057895"/>
                <a:ext cx="294836" cy="233065"/>
              </a:xfrm>
              <a:custGeom>
                <a:avLst/>
                <a:gdLst/>
                <a:ahLst/>
                <a:cxnLst/>
                <a:rect l="l" t="t" r="r" b="b"/>
                <a:pathLst>
                  <a:path w="12577" h="9942" extrusionOk="0">
                    <a:moveTo>
                      <a:pt x="1" y="1"/>
                    </a:moveTo>
                    <a:lnTo>
                      <a:pt x="1" y="9941"/>
                    </a:lnTo>
                    <a:lnTo>
                      <a:pt x="12576" y="9941"/>
                    </a:lnTo>
                    <a:lnTo>
                      <a:pt x="12576" y="1"/>
                    </a:lnTo>
                    <a:close/>
                  </a:path>
                </a:pathLst>
              </a:custGeom>
              <a:solidFill>
                <a:schemeClr val="accent5"/>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2282;p70"/>
            <p:cNvGrpSpPr/>
            <p:nvPr/>
          </p:nvGrpSpPr>
          <p:grpSpPr>
            <a:xfrm>
              <a:off x="1166819" y="2116280"/>
              <a:ext cx="272724" cy="333371"/>
              <a:chOff x="1583800" y="3574675"/>
              <a:chExt cx="438675" cy="536225"/>
            </a:xfrm>
          </p:grpSpPr>
          <p:sp>
            <p:nvSpPr>
              <p:cNvPr id="2283" name="Google Shape;2283;p70"/>
              <p:cNvSpPr/>
              <p:nvPr/>
            </p:nvSpPr>
            <p:spPr>
              <a:xfrm>
                <a:off x="1657200" y="3648050"/>
                <a:ext cx="291900" cy="194325"/>
              </a:xfrm>
              <a:custGeom>
                <a:avLst/>
                <a:gdLst/>
                <a:ahLst/>
                <a:cxnLst/>
                <a:rect l="l" t="t" r="r" b="b"/>
                <a:pathLst>
                  <a:path w="11676" h="7773" fill="none" extrusionOk="0">
                    <a:moveTo>
                      <a:pt x="0" y="7773"/>
                    </a:moveTo>
                    <a:lnTo>
                      <a:pt x="11675" y="1"/>
                    </a:lnTo>
                  </a:path>
                </a:pathLst>
              </a:custGeom>
              <a:noFill/>
              <a:ln w="48375" cap="flat" cmpd="sng">
                <a:solidFill>
                  <a:srgbClr val="F3B8D1"/>
                </a:solidFill>
                <a:prstDash val="solid"/>
                <a:miter lim="33357"/>
                <a:headEnd type="none" w="sm" len="sm"/>
                <a:tailEnd type="none" w="sm" len="sm"/>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0"/>
              <p:cNvSpPr/>
              <p:nvPr/>
            </p:nvSpPr>
            <p:spPr>
              <a:xfrm>
                <a:off x="1657200" y="3842350"/>
                <a:ext cx="291900" cy="195175"/>
              </a:xfrm>
              <a:custGeom>
                <a:avLst/>
                <a:gdLst/>
                <a:ahLst/>
                <a:cxnLst/>
                <a:rect l="l" t="t" r="r" b="b"/>
                <a:pathLst>
                  <a:path w="11676" h="7807" fill="none" extrusionOk="0">
                    <a:moveTo>
                      <a:pt x="0" y="1"/>
                    </a:moveTo>
                    <a:lnTo>
                      <a:pt x="11675" y="7806"/>
                    </a:lnTo>
                  </a:path>
                </a:pathLst>
              </a:custGeom>
              <a:noFill/>
              <a:ln w="48375" cap="flat" cmpd="sng">
                <a:solidFill>
                  <a:srgbClr val="F3B8D1"/>
                </a:solidFill>
                <a:prstDash val="solid"/>
                <a:miter lim="33357"/>
                <a:headEnd type="none" w="sm" len="sm"/>
                <a:tailEnd type="none" w="sm" len="sm"/>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0"/>
              <p:cNvSpPr/>
              <p:nvPr/>
            </p:nvSpPr>
            <p:spPr>
              <a:xfrm>
                <a:off x="1876500" y="3574675"/>
                <a:ext cx="145975" cy="145950"/>
              </a:xfrm>
              <a:custGeom>
                <a:avLst/>
                <a:gdLst/>
                <a:ahLst/>
                <a:cxnLst/>
                <a:rect l="l" t="t" r="r" b="b"/>
                <a:pathLst>
                  <a:path w="5839" h="5838" extrusionOk="0">
                    <a:moveTo>
                      <a:pt x="2903" y="0"/>
                    </a:moveTo>
                    <a:cubicBezTo>
                      <a:pt x="1269" y="0"/>
                      <a:pt x="1" y="1301"/>
                      <a:pt x="1" y="2936"/>
                    </a:cubicBezTo>
                    <a:cubicBezTo>
                      <a:pt x="1" y="4570"/>
                      <a:pt x="1269" y="5838"/>
                      <a:pt x="2903" y="5838"/>
                    </a:cubicBezTo>
                    <a:cubicBezTo>
                      <a:pt x="4538" y="5838"/>
                      <a:pt x="5838" y="4570"/>
                      <a:pt x="5838" y="2936"/>
                    </a:cubicBezTo>
                    <a:cubicBezTo>
                      <a:pt x="5838" y="1334"/>
                      <a:pt x="4538" y="0"/>
                      <a:pt x="2903" y="0"/>
                    </a:cubicBezTo>
                    <a:close/>
                  </a:path>
                </a:pathLst>
              </a:custGeom>
              <a:solidFill>
                <a:srgbClr val="FFFFFF"/>
              </a:solidFill>
              <a:ln w="34200" cap="flat" cmpd="sng">
                <a:solidFill>
                  <a:srgbClr val="F3B8D1"/>
                </a:solidFill>
                <a:prstDash val="solid"/>
                <a:miter lim="33357"/>
                <a:headEnd type="none" w="sm" len="sm"/>
                <a:tailEnd type="none" w="sm" len="sm"/>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0"/>
              <p:cNvSpPr/>
              <p:nvPr/>
            </p:nvSpPr>
            <p:spPr>
              <a:xfrm>
                <a:off x="1876500" y="3964950"/>
                <a:ext cx="145975" cy="145950"/>
              </a:xfrm>
              <a:custGeom>
                <a:avLst/>
                <a:gdLst/>
                <a:ahLst/>
                <a:cxnLst/>
                <a:rect l="l" t="t" r="r" b="b"/>
                <a:pathLst>
                  <a:path w="5839" h="5838" extrusionOk="0">
                    <a:moveTo>
                      <a:pt x="2903" y="0"/>
                    </a:moveTo>
                    <a:cubicBezTo>
                      <a:pt x="1269" y="0"/>
                      <a:pt x="1" y="1301"/>
                      <a:pt x="1" y="2902"/>
                    </a:cubicBezTo>
                    <a:cubicBezTo>
                      <a:pt x="1" y="4537"/>
                      <a:pt x="1269" y="5838"/>
                      <a:pt x="2903" y="5838"/>
                    </a:cubicBezTo>
                    <a:cubicBezTo>
                      <a:pt x="4538" y="5838"/>
                      <a:pt x="5838" y="4537"/>
                      <a:pt x="5838" y="2902"/>
                    </a:cubicBezTo>
                    <a:cubicBezTo>
                      <a:pt x="5838" y="1301"/>
                      <a:pt x="4538" y="0"/>
                      <a:pt x="2903" y="0"/>
                    </a:cubicBezTo>
                    <a:close/>
                  </a:path>
                </a:pathLst>
              </a:custGeom>
              <a:solidFill>
                <a:srgbClr val="FFFFFF"/>
              </a:solidFill>
              <a:ln w="34200" cap="flat" cmpd="sng">
                <a:solidFill>
                  <a:srgbClr val="F3B8D1"/>
                </a:solidFill>
                <a:prstDash val="solid"/>
                <a:miter lim="33357"/>
                <a:headEnd type="none" w="sm" len="sm"/>
                <a:tailEnd type="none" w="sm" len="sm"/>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0"/>
              <p:cNvSpPr/>
              <p:nvPr/>
            </p:nvSpPr>
            <p:spPr>
              <a:xfrm>
                <a:off x="1583800" y="3769800"/>
                <a:ext cx="146800" cy="145975"/>
              </a:xfrm>
              <a:custGeom>
                <a:avLst/>
                <a:gdLst/>
                <a:ahLst/>
                <a:cxnLst/>
                <a:rect l="l" t="t" r="r" b="b"/>
                <a:pathLst>
                  <a:path w="5872" h="5839" extrusionOk="0">
                    <a:moveTo>
                      <a:pt x="2936" y="1"/>
                    </a:moveTo>
                    <a:cubicBezTo>
                      <a:pt x="1302" y="1"/>
                      <a:pt x="1" y="1302"/>
                      <a:pt x="1" y="2936"/>
                    </a:cubicBezTo>
                    <a:cubicBezTo>
                      <a:pt x="1" y="4537"/>
                      <a:pt x="1302" y="5838"/>
                      <a:pt x="2936" y="5838"/>
                    </a:cubicBezTo>
                    <a:cubicBezTo>
                      <a:pt x="4571" y="5838"/>
                      <a:pt x="5871" y="4537"/>
                      <a:pt x="5871" y="2936"/>
                    </a:cubicBezTo>
                    <a:cubicBezTo>
                      <a:pt x="5871" y="1335"/>
                      <a:pt x="4571" y="1"/>
                      <a:pt x="2936" y="1"/>
                    </a:cubicBezTo>
                    <a:close/>
                  </a:path>
                </a:pathLst>
              </a:custGeom>
              <a:solidFill>
                <a:srgbClr val="FFFFFF"/>
              </a:solidFill>
              <a:ln w="34200" cap="flat" cmpd="sng">
                <a:solidFill>
                  <a:srgbClr val="F3B8D1"/>
                </a:solidFill>
                <a:prstDash val="solid"/>
                <a:miter lim="33357"/>
                <a:headEnd type="none" w="sm" len="sm"/>
                <a:tailEnd type="none" w="sm" len="sm"/>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8" name="Google Shape;2288;p70"/>
            <p:cNvGrpSpPr/>
            <p:nvPr/>
          </p:nvGrpSpPr>
          <p:grpSpPr>
            <a:xfrm>
              <a:off x="1009761" y="2556992"/>
              <a:ext cx="518980" cy="513804"/>
              <a:chOff x="1529600" y="2601475"/>
              <a:chExt cx="834775" cy="826450"/>
            </a:xfrm>
          </p:grpSpPr>
          <p:sp>
            <p:nvSpPr>
              <p:cNvPr id="2289" name="Google Shape;2289;p70"/>
              <p:cNvSpPr/>
              <p:nvPr/>
            </p:nvSpPr>
            <p:spPr>
              <a:xfrm>
                <a:off x="1529600" y="2601475"/>
                <a:ext cx="834775" cy="643825"/>
              </a:xfrm>
              <a:custGeom>
                <a:avLst/>
                <a:gdLst/>
                <a:ahLst/>
                <a:cxnLst/>
                <a:rect l="l" t="t" r="r" b="b"/>
                <a:pathLst>
                  <a:path w="33391" h="25753" extrusionOk="0">
                    <a:moveTo>
                      <a:pt x="3770" y="0"/>
                    </a:moveTo>
                    <a:cubicBezTo>
                      <a:pt x="1668" y="0"/>
                      <a:pt x="0" y="1668"/>
                      <a:pt x="0" y="3736"/>
                    </a:cubicBezTo>
                    <a:lnTo>
                      <a:pt x="0" y="22016"/>
                    </a:lnTo>
                    <a:cubicBezTo>
                      <a:pt x="0" y="24084"/>
                      <a:pt x="1668" y="25752"/>
                      <a:pt x="3770" y="25752"/>
                    </a:cubicBezTo>
                    <a:lnTo>
                      <a:pt x="29622" y="25752"/>
                    </a:lnTo>
                    <a:cubicBezTo>
                      <a:pt x="31723" y="25752"/>
                      <a:pt x="33391" y="24084"/>
                      <a:pt x="33391" y="22016"/>
                    </a:cubicBezTo>
                    <a:lnTo>
                      <a:pt x="33391" y="3736"/>
                    </a:lnTo>
                    <a:cubicBezTo>
                      <a:pt x="33391" y="1668"/>
                      <a:pt x="31723" y="0"/>
                      <a:pt x="29622" y="0"/>
                    </a:cubicBezTo>
                    <a:close/>
                  </a:path>
                </a:pathLst>
              </a:custGeom>
              <a:solidFill>
                <a:schemeClr val="accent3"/>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0"/>
              <p:cNvSpPr/>
              <p:nvPr/>
            </p:nvSpPr>
            <p:spPr>
              <a:xfrm>
                <a:off x="2036625" y="3193550"/>
                <a:ext cx="225175" cy="234375"/>
              </a:xfrm>
              <a:custGeom>
                <a:avLst/>
                <a:gdLst/>
                <a:ahLst/>
                <a:cxnLst/>
                <a:rect l="l" t="t" r="r" b="b"/>
                <a:pathLst>
                  <a:path w="9007" h="9375" extrusionOk="0">
                    <a:moveTo>
                      <a:pt x="9007" y="1"/>
                    </a:moveTo>
                    <a:lnTo>
                      <a:pt x="1" y="335"/>
                    </a:lnTo>
                    <a:lnTo>
                      <a:pt x="9007" y="9374"/>
                    </a:lnTo>
                    <a:lnTo>
                      <a:pt x="9007" y="1"/>
                    </a:lnTo>
                    <a:close/>
                  </a:path>
                </a:pathLst>
              </a:custGeom>
              <a:solidFill>
                <a:schemeClr val="accent3"/>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0"/>
              <p:cNvSpPr/>
              <p:nvPr/>
            </p:nvSpPr>
            <p:spPr>
              <a:xfrm>
                <a:off x="1718075" y="2764925"/>
                <a:ext cx="458675" cy="316925"/>
              </a:xfrm>
              <a:custGeom>
                <a:avLst/>
                <a:gdLst/>
                <a:ahLst/>
                <a:cxnLst/>
                <a:rect l="l" t="t" r="r" b="b"/>
                <a:pathLst>
                  <a:path w="18347" h="12677" extrusionOk="0">
                    <a:moveTo>
                      <a:pt x="17012" y="1335"/>
                    </a:moveTo>
                    <a:lnTo>
                      <a:pt x="17012" y="11342"/>
                    </a:lnTo>
                    <a:lnTo>
                      <a:pt x="1334" y="11342"/>
                    </a:lnTo>
                    <a:lnTo>
                      <a:pt x="1334" y="1335"/>
                    </a:lnTo>
                    <a:close/>
                    <a:moveTo>
                      <a:pt x="667" y="0"/>
                    </a:moveTo>
                    <a:cubicBezTo>
                      <a:pt x="267" y="0"/>
                      <a:pt x="0" y="301"/>
                      <a:pt x="0" y="667"/>
                    </a:cubicBezTo>
                    <a:lnTo>
                      <a:pt x="0" y="12009"/>
                    </a:lnTo>
                    <a:cubicBezTo>
                      <a:pt x="0" y="12376"/>
                      <a:pt x="267" y="12676"/>
                      <a:pt x="667" y="12676"/>
                    </a:cubicBezTo>
                    <a:lnTo>
                      <a:pt x="17679" y="12676"/>
                    </a:lnTo>
                    <a:cubicBezTo>
                      <a:pt x="18013" y="12676"/>
                      <a:pt x="18347" y="12376"/>
                      <a:pt x="18347" y="12009"/>
                    </a:cubicBezTo>
                    <a:lnTo>
                      <a:pt x="18347" y="667"/>
                    </a:lnTo>
                    <a:cubicBezTo>
                      <a:pt x="18347" y="301"/>
                      <a:pt x="18046" y="0"/>
                      <a:pt x="17679" y="0"/>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0"/>
              <p:cNvSpPr/>
              <p:nvPr/>
            </p:nvSpPr>
            <p:spPr>
              <a:xfrm>
                <a:off x="1715575" y="2764800"/>
                <a:ext cx="251025" cy="224475"/>
              </a:xfrm>
              <a:custGeom>
                <a:avLst/>
                <a:gdLst/>
                <a:ahLst/>
                <a:cxnLst/>
                <a:rect l="l" t="t" r="r" b="b"/>
                <a:pathLst>
                  <a:path w="10041" h="8979" extrusionOk="0">
                    <a:moveTo>
                      <a:pt x="738" y="1"/>
                    </a:moveTo>
                    <a:cubicBezTo>
                      <a:pt x="562" y="1"/>
                      <a:pt x="388" y="68"/>
                      <a:pt x="267" y="205"/>
                    </a:cubicBezTo>
                    <a:cubicBezTo>
                      <a:pt x="0" y="506"/>
                      <a:pt x="0" y="939"/>
                      <a:pt x="300" y="1173"/>
                    </a:cubicBezTo>
                    <a:lnTo>
                      <a:pt x="8840" y="8812"/>
                    </a:lnTo>
                    <a:cubicBezTo>
                      <a:pt x="8973" y="8912"/>
                      <a:pt x="9140" y="8978"/>
                      <a:pt x="9307" y="8978"/>
                    </a:cubicBezTo>
                    <a:cubicBezTo>
                      <a:pt x="9473" y="8978"/>
                      <a:pt x="9674" y="8878"/>
                      <a:pt x="9807" y="8712"/>
                    </a:cubicBezTo>
                    <a:cubicBezTo>
                      <a:pt x="10041" y="8445"/>
                      <a:pt x="10041" y="8011"/>
                      <a:pt x="9774" y="7778"/>
                    </a:cubicBezTo>
                    <a:lnTo>
                      <a:pt x="1201" y="172"/>
                    </a:lnTo>
                    <a:cubicBezTo>
                      <a:pt x="1072" y="59"/>
                      <a:pt x="904" y="1"/>
                      <a:pt x="738" y="1"/>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0"/>
              <p:cNvSpPr/>
              <p:nvPr/>
            </p:nvSpPr>
            <p:spPr>
              <a:xfrm>
                <a:off x="1929050" y="2764775"/>
                <a:ext cx="249375" cy="224500"/>
              </a:xfrm>
              <a:custGeom>
                <a:avLst/>
                <a:gdLst/>
                <a:ahLst/>
                <a:cxnLst/>
                <a:rect l="l" t="t" r="r" b="b"/>
                <a:pathLst>
                  <a:path w="9975" h="8980" extrusionOk="0">
                    <a:moveTo>
                      <a:pt x="9216" y="0"/>
                    </a:moveTo>
                    <a:cubicBezTo>
                      <a:pt x="9064" y="0"/>
                      <a:pt x="8909" y="53"/>
                      <a:pt x="8773" y="173"/>
                    </a:cubicBezTo>
                    <a:lnTo>
                      <a:pt x="301" y="7812"/>
                    </a:lnTo>
                    <a:cubicBezTo>
                      <a:pt x="67" y="8045"/>
                      <a:pt x="0" y="8479"/>
                      <a:pt x="267" y="8746"/>
                    </a:cubicBezTo>
                    <a:cubicBezTo>
                      <a:pt x="401" y="8879"/>
                      <a:pt x="601" y="8979"/>
                      <a:pt x="768" y="8979"/>
                    </a:cubicBezTo>
                    <a:cubicBezTo>
                      <a:pt x="934" y="8979"/>
                      <a:pt x="1101" y="8879"/>
                      <a:pt x="1235" y="8813"/>
                    </a:cubicBezTo>
                    <a:lnTo>
                      <a:pt x="9674" y="1174"/>
                    </a:lnTo>
                    <a:cubicBezTo>
                      <a:pt x="9941" y="907"/>
                      <a:pt x="9974" y="507"/>
                      <a:pt x="9707" y="206"/>
                    </a:cubicBezTo>
                    <a:cubicBezTo>
                      <a:pt x="9579" y="78"/>
                      <a:pt x="9401" y="0"/>
                      <a:pt x="9216" y="0"/>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0"/>
              <p:cNvSpPr/>
              <p:nvPr/>
            </p:nvSpPr>
            <p:spPr>
              <a:xfrm>
                <a:off x="1715575" y="2902400"/>
                <a:ext cx="191825" cy="179450"/>
              </a:xfrm>
              <a:custGeom>
                <a:avLst/>
                <a:gdLst/>
                <a:ahLst/>
                <a:cxnLst/>
                <a:rect l="l" t="t" r="r" b="b"/>
                <a:pathLst>
                  <a:path w="7673" h="7178" extrusionOk="0">
                    <a:moveTo>
                      <a:pt x="6925" y="1"/>
                    </a:moveTo>
                    <a:cubicBezTo>
                      <a:pt x="6752" y="1"/>
                      <a:pt x="6584" y="59"/>
                      <a:pt x="6471" y="172"/>
                    </a:cubicBezTo>
                    <a:lnTo>
                      <a:pt x="300" y="6010"/>
                    </a:lnTo>
                    <a:cubicBezTo>
                      <a:pt x="0" y="6276"/>
                      <a:pt x="0" y="6710"/>
                      <a:pt x="267" y="6977"/>
                    </a:cubicBezTo>
                    <a:cubicBezTo>
                      <a:pt x="367" y="7110"/>
                      <a:pt x="600" y="7177"/>
                      <a:pt x="767" y="7177"/>
                    </a:cubicBezTo>
                    <a:cubicBezTo>
                      <a:pt x="934" y="7177"/>
                      <a:pt x="1101" y="7110"/>
                      <a:pt x="1201" y="7010"/>
                    </a:cubicBezTo>
                    <a:lnTo>
                      <a:pt x="7372" y="1173"/>
                    </a:lnTo>
                    <a:cubicBezTo>
                      <a:pt x="7672" y="939"/>
                      <a:pt x="7672" y="472"/>
                      <a:pt x="7439" y="205"/>
                    </a:cubicBezTo>
                    <a:cubicBezTo>
                      <a:pt x="7301" y="68"/>
                      <a:pt x="7109" y="1"/>
                      <a:pt x="6925" y="1"/>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0"/>
              <p:cNvSpPr/>
              <p:nvPr/>
            </p:nvSpPr>
            <p:spPr>
              <a:xfrm>
                <a:off x="1991600" y="2900025"/>
                <a:ext cx="185975" cy="181825"/>
              </a:xfrm>
              <a:custGeom>
                <a:avLst/>
                <a:gdLst/>
                <a:ahLst/>
                <a:cxnLst/>
                <a:rect l="l" t="t" r="r" b="b"/>
                <a:pathLst>
                  <a:path w="7439" h="7273" extrusionOk="0">
                    <a:moveTo>
                      <a:pt x="726" y="0"/>
                    </a:moveTo>
                    <a:cubicBezTo>
                      <a:pt x="551" y="0"/>
                      <a:pt x="384" y="67"/>
                      <a:pt x="267" y="200"/>
                    </a:cubicBezTo>
                    <a:cubicBezTo>
                      <a:pt x="0" y="467"/>
                      <a:pt x="0" y="901"/>
                      <a:pt x="267" y="1134"/>
                    </a:cubicBezTo>
                    <a:lnTo>
                      <a:pt x="6271" y="7072"/>
                    </a:lnTo>
                    <a:cubicBezTo>
                      <a:pt x="6405" y="7205"/>
                      <a:pt x="6572" y="7272"/>
                      <a:pt x="6738" y="7272"/>
                    </a:cubicBezTo>
                    <a:cubicBezTo>
                      <a:pt x="6905" y="7272"/>
                      <a:pt x="7072" y="7205"/>
                      <a:pt x="7172" y="7072"/>
                    </a:cubicBezTo>
                    <a:cubicBezTo>
                      <a:pt x="7439" y="6772"/>
                      <a:pt x="7439" y="6371"/>
                      <a:pt x="7172" y="6105"/>
                    </a:cubicBezTo>
                    <a:lnTo>
                      <a:pt x="1234" y="200"/>
                    </a:lnTo>
                    <a:cubicBezTo>
                      <a:pt x="1084" y="67"/>
                      <a:pt x="901" y="0"/>
                      <a:pt x="726" y="0"/>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6" name="Google Shape;2296;p70"/>
            <p:cNvGrpSpPr/>
            <p:nvPr/>
          </p:nvGrpSpPr>
          <p:grpSpPr>
            <a:xfrm>
              <a:off x="3412536" y="2595937"/>
              <a:ext cx="466632" cy="466632"/>
              <a:chOff x="5227225" y="2298750"/>
              <a:chExt cx="750575" cy="750575"/>
            </a:xfrm>
          </p:grpSpPr>
          <p:sp>
            <p:nvSpPr>
              <p:cNvPr id="2297" name="Google Shape;2297;p70"/>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0"/>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31700" cap="flat" cmpd="sng">
                <a:solidFill>
                  <a:srgbClr val="FFFFFF"/>
                </a:solidFill>
                <a:prstDash val="solid"/>
                <a:miter lim="33357"/>
                <a:headEnd type="none" w="sm" len="sm"/>
                <a:tailEnd type="none" w="sm" len="sm"/>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0"/>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31700" cap="flat" cmpd="sng">
                <a:solidFill>
                  <a:srgbClr val="FFFFFF"/>
                </a:solidFill>
                <a:prstDash val="solid"/>
                <a:miter lim="33357"/>
                <a:headEnd type="none" w="sm" len="sm"/>
                <a:tailEnd type="none" w="sm" len="sm"/>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 name="Google Shape;2300;p70"/>
            <p:cNvGrpSpPr/>
            <p:nvPr/>
          </p:nvGrpSpPr>
          <p:grpSpPr>
            <a:xfrm>
              <a:off x="1302410" y="3376103"/>
              <a:ext cx="544392" cy="544392"/>
              <a:chOff x="1773950" y="1460650"/>
              <a:chExt cx="875650" cy="875650"/>
            </a:xfrm>
          </p:grpSpPr>
          <p:sp>
            <p:nvSpPr>
              <p:cNvPr id="2301" name="Google Shape;2301;p70"/>
              <p:cNvSpPr/>
              <p:nvPr/>
            </p:nvSpPr>
            <p:spPr>
              <a:xfrm>
                <a:off x="1773950" y="1460650"/>
                <a:ext cx="875650" cy="875650"/>
              </a:xfrm>
              <a:custGeom>
                <a:avLst/>
                <a:gdLst/>
                <a:ahLst/>
                <a:cxnLst/>
                <a:rect l="l" t="t" r="r" b="b"/>
                <a:pathLst>
                  <a:path w="35026" h="35026" extrusionOk="0">
                    <a:moveTo>
                      <a:pt x="17513" y="1"/>
                    </a:moveTo>
                    <a:cubicBezTo>
                      <a:pt x="7839" y="1"/>
                      <a:pt x="0" y="7840"/>
                      <a:pt x="0" y="17513"/>
                    </a:cubicBezTo>
                    <a:cubicBezTo>
                      <a:pt x="0" y="27187"/>
                      <a:pt x="7839" y="35026"/>
                      <a:pt x="17513" y="35026"/>
                    </a:cubicBezTo>
                    <a:cubicBezTo>
                      <a:pt x="27186" y="35026"/>
                      <a:pt x="35025" y="27187"/>
                      <a:pt x="35025" y="17513"/>
                    </a:cubicBezTo>
                    <a:cubicBezTo>
                      <a:pt x="35025" y="7840"/>
                      <a:pt x="27186" y="1"/>
                      <a:pt x="17513" y="1"/>
                    </a:cubicBezTo>
                    <a:close/>
                  </a:path>
                </a:pathLst>
              </a:custGeom>
              <a:solidFill>
                <a:schemeClr val="accent5"/>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0"/>
              <p:cNvSpPr/>
              <p:nvPr/>
            </p:nvSpPr>
            <p:spPr>
              <a:xfrm>
                <a:off x="2140875" y="1993525"/>
                <a:ext cx="141775" cy="129300"/>
              </a:xfrm>
              <a:custGeom>
                <a:avLst/>
                <a:gdLst/>
                <a:ahLst/>
                <a:cxnLst/>
                <a:rect l="l" t="t" r="r" b="b"/>
                <a:pathLst>
                  <a:path w="5671" h="5172" extrusionOk="0">
                    <a:moveTo>
                      <a:pt x="2836" y="1"/>
                    </a:moveTo>
                    <a:cubicBezTo>
                      <a:pt x="1268" y="1"/>
                      <a:pt x="0" y="1168"/>
                      <a:pt x="0" y="2603"/>
                    </a:cubicBezTo>
                    <a:cubicBezTo>
                      <a:pt x="0" y="4004"/>
                      <a:pt x="1301" y="5171"/>
                      <a:pt x="2836" y="5171"/>
                    </a:cubicBezTo>
                    <a:cubicBezTo>
                      <a:pt x="4437" y="5171"/>
                      <a:pt x="5671" y="4004"/>
                      <a:pt x="5671" y="2603"/>
                    </a:cubicBezTo>
                    <a:cubicBezTo>
                      <a:pt x="5671" y="1168"/>
                      <a:pt x="4370" y="1"/>
                      <a:pt x="2836" y="1"/>
                    </a:cubicBezTo>
                    <a:close/>
                  </a:path>
                </a:pathLst>
              </a:custGeom>
              <a:solidFill>
                <a:schemeClr val="accent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0"/>
              <p:cNvSpPr/>
              <p:nvPr/>
            </p:nvSpPr>
            <p:spPr>
              <a:xfrm>
                <a:off x="2069975" y="1877025"/>
                <a:ext cx="282725" cy="98200"/>
              </a:xfrm>
              <a:custGeom>
                <a:avLst/>
                <a:gdLst/>
                <a:ahLst/>
                <a:cxnLst/>
                <a:rect l="l" t="t" r="r" b="b"/>
                <a:pathLst>
                  <a:path w="11309" h="3928" extrusionOk="0">
                    <a:moveTo>
                      <a:pt x="5776" y="1"/>
                    </a:moveTo>
                    <a:cubicBezTo>
                      <a:pt x="3571" y="1"/>
                      <a:pt x="1669" y="893"/>
                      <a:pt x="668" y="1659"/>
                    </a:cubicBezTo>
                    <a:cubicBezTo>
                      <a:pt x="134" y="2092"/>
                      <a:pt x="1" y="2860"/>
                      <a:pt x="434" y="3427"/>
                    </a:cubicBezTo>
                    <a:cubicBezTo>
                      <a:pt x="672" y="3743"/>
                      <a:pt x="1050" y="3919"/>
                      <a:pt x="1430" y="3919"/>
                    </a:cubicBezTo>
                    <a:cubicBezTo>
                      <a:pt x="1691" y="3919"/>
                      <a:pt x="1952" y="3837"/>
                      <a:pt x="2169" y="3660"/>
                    </a:cubicBezTo>
                    <a:cubicBezTo>
                      <a:pt x="2191" y="3638"/>
                      <a:pt x="3745" y="2511"/>
                      <a:pt x="5803" y="2511"/>
                    </a:cubicBezTo>
                    <a:cubicBezTo>
                      <a:pt x="6842" y="2511"/>
                      <a:pt x="8010" y="2798"/>
                      <a:pt x="9174" y="3660"/>
                    </a:cubicBezTo>
                    <a:cubicBezTo>
                      <a:pt x="9441" y="3827"/>
                      <a:pt x="9674" y="3927"/>
                      <a:pt x="9941" y="3927"/>
                    </a:cubicBezTo>
                    <a:cubicBezTo>
                      <a:pt x="10308" y="3927"/>
                      <a:pt x="10675" y="3760"/>
                      <a:pt x="10875" y="3427"/>
                    </a:cubicBezTo>
                    <a:cubicBezTo>
                      <a:pt x="11309" y="2826"/>
                      <a:pt x="11175" y="2092"/>
                      <a:pt x="10642" y="1659"/>
                    </a:cubicBezTo>
                    <a:cubicBezTo>
                      <a:pt x="9008" y="437"/>
                      <a:pt x="7318" y="1"/>
                      <a:pt x="5776" y="1"/>
                    </a:cubicBezTo>
                    <a:close/>
                  </a:path>
                </a:pathLst>
              </a:custGeom>
              <a:solidFill>
                <a:schemeClr val="accent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0"/>
              <p:cNvSpPr/>
              <p:nvPr/>
            </p:nvSpPr>
            <p:spPr>
              <a:xfrm>
                <a:off x="2003275" y="1777550"/>
                <a:ext cx="414475" cy="118450"/>
              </a:xfrm>
              <a:custGeom>
                <a:avLst/>
                <a:gdLst/>
                <a:ahLst/>
                <a:cxnLst/>
                <a:rect l="l" t="t" r="r" b="b"/>
                <a:pathLst>
                  <a:path w="16579" h="4738" extrusionOk="0">
                    <a:moveTo>
                      <a:pt x="8611" y="0"/>
                    </a:moveTo>
                    <a:cubicBezTo>
                      <a:pt x="4126" y="0"/>
                      <a:pt x="734" y="2447"/>
                      <a:pt x="667" y="2469"/>
                    </a:cubicBezTo>
                    <a:cubicBezTo>
                      <a:pt x="134" y="2836"/>
                      <a:pt x="0" y="3636"/>
                      <a:pt x="434" y="4170"/>
                    </a:cubicBezTo>
                    <a:cubicBezTo>
                      <a:pt x="655" y="4533"/>
                      <a:pt x="1035" y="4725"/>
                      <a:pt x="1419" y="4725"/>
                    </a:cubicBezTo>
                    <a:cubicBezTo>
                      <a:pt x="1670" y="4725"/>
                      <a:pt x="1924" y="4642"/>
                      <a:pt x="2135" y="4470"/>
                    </a:cubicBezTo>
                    <a:cubicBezTo>
                      <a:pt x="2289" y="4360"/>
                      <a:pt x="4989" y="2446"/>
                      <a:pt x="8544" y="2446"/>
                    </a:cubicBezTo>
                    <a:cubicBezTo>
                      <a:pt x="10373" y="2446"/>
                      <a:pt x="12427" y="2952"/>
                      <a:pt x="14477" y="4470"/>
                    </a:cubicBezTo>
                    <a:cubicBezTo>
                      <a:pt x="14711" y="4637"/>
                      <a:pt x="14978" y="4737"/>
                      <a:pt x="15211" y="4737"/>
                    </a:cubicBezTo>
                    <a:cubicBezTo>
                      <a:pt x="15611" y="4737"/>
                      <a:pt x="15978" y="4504"/>
                      <a:pt x="16178" y="4170"/>
                    </a:cubicBezTo>
                    <a:cubicBezTo>
                      <a:pt x="16579" y="3636"/>
                      <a:pt x="16479" y="2902"/>
                      <a:pt x="15912" y="2469"/>
                    </a:cubicBezTo>
                    <a:cubicBezTo>
                      <a:pt x="13391" y="618"/>
                      <a:pt x="10863" y="0"/>
                      <a:pt x="8611" y="0"/>
                    </a:cubicBezTo>
                    <a:close/>
                  </a:path>
                </a:pathLst>
              </a:custGeom>
              <a:solidFill>
                <a:schemeClr val="accent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0"/>
              <p:cNvSpPr/>
              <p:nvPr/>
            </p:nvSpPr>
            <p:spPr>
              <a:xfrm>
                <a:off x="1939050" y="1674600"/>
                <a:ext cx="545425" cy="144375"/>
              </a:xfrm>
              <a:custGeom>
                <a:avLst/>
                <a:gdLst/>
                <a:ahLst/>
                <a:cxnLst/>
                <a:rect l="l" t="t" r="r" b="b"/>
                <a:pathLst>
                  <a:path w="21817" h="5775" extrusionOk="0">
                    <a:moveTo>
                      <a:pt x="11314" y="1"/>
                    </a:moveTo>
                    <a:cubicBezTo>
                      <a:pt x="5257" y="1"/>
                      <a:pt x="668" y="3485"/>
                      <a:pt x="601" y="3551"/>
                    </a:cubicBezTo>
                    <a:cubicBezTo>
                      <a:pt x="67" y="3952"/>
                      <a:pt x="1" y="4752"/>
                      <a:pt x="401" y="5286"/>
                    </a:cubicBezTo>
                    <a:cubicBezTo>
                      <a:pt x="652" y="5614"/>
                      <a:pt x="1013" y="5774"/>
                      <a:pt x="1384" y="5774"/>
                    </a:cubicBezTo>
                    <a:cubicBezTo>
                      <a:pt x="1654" y="5774"/>
                      <a:pt x="1930" y="5688"/>
                      <a:pt x="2169" y="5519"/>
                    </a:cubicBezTo>
                    <a:cubicBezTo>
                      <a:pt x="2213" y="5453"/>
                      <a:pt x="6113" y="2487"/>
                      <a:pt x="11268" y="2487"/>
                    </a:cubicBezTo>
                    <a:cubicBezTo>
                      <a:pt x="13875" y="2487"/>
                      <a:pt x="16802" y="3246"/>
                      <a:pt x="19715" y="5519"/>
                    </a:cubicBezTo>
                    <a:cubicBezTo>
                      <a:pt x="19915" y="5686"/>
                      <a:pt x="20215" y="5753"/>
                      <a:pt x="20449" y="5753"/>
                    </a:cubicBezTo>
                    <a:cubicBezTo>
                      <a:pt x="20849" y="5753"/>
                      <a:pt x="21183" y="5586"/>
                      <a:pt x="21416" y="5286"/>
                    </a:cubicBezTo>
                    <a:cubicBezTo>
                      <a:pt x="21816" y="4752"/>
                      <a:pt x="21750" y="3952"/>
                      <a:pt x="21216" y="3551"/>
                    </a:cubicBezTo>
                    <a:cubicBezTo>
                      <a:pt x="17803" y="888"/>
                      <a:pt x="14372" y="1"/>
                      <a:pt x="11314" y="1"/>
                    </a:cubicBezTo>
                    <a:close/>
                  </a:path>
                </a:pathLst>
              </a:custGeom>
              <a:solidFill>
                <a:schemeClr val="accent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 name="Google Shape;2306;p70"/>
            <p:cNvGrpSpPr/>
            <p:nvPr/>
          </p:nvGrpSpPr>
          <p:grpSpPr>
            <a:xfrm>
              <a:off x="2978073" y="1231223"/>
              <a:ext cx="387816" cy="387304"/>
              <a:chOff x="4239025" y="645900"/>
              <a:chExt cx="623800" cy="622975"/>
            </a:xfrm>
          </p:grpSpPr>
          <p:sp>
            <p:nvSpPr>
              <p:cNvPr id="2307" name="Google Shape;2307;p70"/>
              <p:cNvSpPr/>
              <p:nvPr/>
            </p:nvSpPr>
            <p:spPr>
              <a:xfrm>
                <a:off x="4239025" y="645900"/>
                <a:ext cx="623800" cy="622975"/>
              </a:xfrm>
              <a:custGeom>
                <a:avLst/>
                <a:gdLst/>
                <a:ahLst/>
                <a:cxnLst/>
                <a:rect l="l" t="t" r="r" b="b"/>
                <a:pathLst>
                  <a:path w="24952" h="24919" extrusionOk="0">
                    <a:moveTo>
                      <a:pt x="12476" y="1"/>
                    </a:moveTo>
                    <a:cubicBezTo>
                      <a:pt x="5605" y="1"/>
                      <a:pt x="1" y="5571"/>
                      <a:pt x="1" y="12476"/>
                    </a:cubicBezTo>
                    <a:cubicBezTo>
                      <a:pt x="1" y="19348"/>
                      <a:pt x="5605" y="24919"/>
                      <a:pt x="12476" y="24919"/>
                    </a:cubicBezTo>
                    <a:cubicBezTo>
                      <a:pt x="19348" y="24919"/>
                      <a:pt x="24952" y="19348"/>
                      <a:pt x="24952" y="12476"/>
                    </a:cubicBezTo>
                    <a:cubicBezTo>
                      <a:pt x="24952" y="5571"/>
                      <a:pt x="19348" y="1"/>
                      <a:pt x="12476" y="1"/>
                    </a:cubicBezTo>
                    <a:close/>
                  </a:path>
                </a:pathLst>
              </a:custGeom>
              <a:solidFill>
                <a:schemeClr val="accent4"/>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0"/>
              <p:cNvSpPr/>
              <p:nvPr/>
            </p:nvSpPr>
            <p:spPr>
              <a:xfrm>
                <a:off x="4470875" y="847925"/>
                <a:ext cx="195150" cy="219150"/>
              </a:xfrm>
              <a:custGeom>
                <a:avLst/>
                <a:gdLst/>
                <a:ahLst/>
                <a:cxnLst/>
                <a:rect l="l" t="t" r="r" b="b"/>
                <a:pathLst>
                  <a:path w="7806" h="8766" extrusionOk="0">
                    <a:moveTo>
                      <a:pt x="830" y="0"/>
                    </a:moveTo>
                    <a:cubicBezTo>
                      <a:pt x="684" y="0"/>
                      <a:pt x="534" y="42"/>
                      <a:pt x="400" y="126"/>
                    </a:cubicBezTo>
                    <a:cubicBezTo>
                      <a:pt x="167" y="259"/>
                      <a:pt x="0" y="559"/>
                      <a:pt x="0" y="826"/>
                    </a:cubicBezTo>
                    <a:lnTo>
                      <a:pt x="0" y="7931"/>
                    </a:lnTo>
                    <a:cubicBezTo>
                      <a:pt x="0" y="8231"/>
                      <a:pt x="167" y="8465"/>
                      <a:pt x="400" y="8632"/>
                    </a:cubicBezTo>
                    <a:cubicBezTo>
                      <a:pt x="534" y="8732"/>
                      <a:pt x="701" y="8765"/>
                      <a:pt x="834" y="8765"/>
                    </a:cubicBezTo>
                    <a:cubicBezTo>
                      <a:pt x="1001" y="8765"/>
                      <a:pt x="1101" y="8732"/>
                      <a:pt x="1234" y="8632"/>
                    </a:cubicBezTo>
                    <a:lnTo>
                      <a:pt x="7372" y="5096"/>
                    </a:lnTo>
                    <a:cubicBezTo>
                      <a:pt x="7639" y="4962"/>
                      <a:pt x="7806" y="4662"/>
                      <a:pt x="7806" y="4395"/>
                    </a:cubicBezTo>
                    <a:cubicBezTo>
                      <a:pt x="7806" y="4095"/>
                      <a:pt x="7639" y="3828"/>
                      <a:pt x="7372" y="3661"/>
                    </a:cubicBezTo>
                    <a:lnTo>
                      <a:pt x="1234" y="126"/>
                    </a:lnTo>
                    <a:cubicBezTo>
                      <a:pt x="1118" y="42"/>
                      <a:pt x="976" y="0"/>
                      <a:pt x="830" y="0"/>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0"/>
              <p:cNvSpPr/>
              <p:nvPr/>
            </p:nvSpPr>
            <p:spPr>
              <a:xfrm>
                <a:off x="4342450" y="754325"/>
                <a:ext cx="415300" cy="406150"/>
              </a:xfrm>
              <a:custGeom>
                <a:avLst/>
                <a:gdLst/>
                <a:ahLst/>
                <a:cxnLst/>
                <a:rect l="l" t="t" r="r" b="b"/>
                <a:pathLst>
                  <a:path w="16612" h="16246" extrusionOk="0">
                    <a:moveTo>
                      <a:pt x="8306" y="1301"/>
                    </a:moveTo>
                    <a:cubicBezTo>
                      <a:pt x="12175" y="1301"/>
                      <a:pt x="15311" y="4370"/>
                      <a:pt x="15278" y="8139"/>
                    </a:cubicBezTo>
                    <a:cubicBezTo>
                      <a:pt x="15278" y="11909"/>
                      <a:pt x="12142" y="14978"/>
                      <a:pt x="8306" y="14978"/>
                    </a:cubicBezTo>
                    <a:cubicBezTo>
                      <a:pt x="4470" y="14978"/>
                      <a:pt x="1334" y="11875"/>
                      <a:pt x="1334" y="8139"/>
                    </a:cubicBezTo>
                    <a:cubicBezTo>
                      <a:pt x="1334" y="4337"/>
                      <a:pt x="4470" y="1301"/>
                      <a:pt x="8306" y="1301"/>
                    </a:cubicBezTo>
                    <a:close/>
                    <a:moveTo>
                      <a:pt x="8306" y="0"/>
                    </a:moveTo>
                    <a:cubicBezTo>
                      <a:pt x="3703" y="0"/>
                      <a:pt x="0" y="3636"/>
                      <a:pt x="0" y="8139"/>
                    </a:cubicBezTo>
                    <a:cubicBezTo>
                      <a:pt x="0" y="12642"/>
                      <a:pt x="3703" y="16245"/>
                      <a:pt x="8306" y="16245"/>
                    </a:cubicBezTo>
                    <a:cubicBezTo>
                      <a:pt x="12876" y="16245"/>
                      <a:pt x="16612" y="12642"/>
                      <a:pt x="16612" y="8139"/>
                    </a:cubicBezTo>
                    <a:cubicBezTo>
                      <a:pt x="16612" y="3669"/>
                      <a:pt x="12876" y="0"/>
                      <a:pt x="8306" y="0"/>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2310;p70"/>
            <p:cNvGrpSpPr/>
            <p:nvPr/>
          </p:nvGrpSpPr>
          <p:grpSpPr>
            <a:xfrm>
              <a:off x="3219394" y="1823399"/>
              <a:ext cx="699925" cy="556841"/>
              <a:chOff x="4937025" y="1318050"/>
              <a:chExt cx="1125825" cy="895675"/>
            </a:xfrm>
          </p:grpSpPr>
          <p:sp>
            <p:nvSpPr>
              <p:cNvPr id="2311" name="Google Shape;2311;p70"/>
              <p:cNvSpPr/>
              <p:nvPr/>
            </p:nvSpPr>
            <p:spPr>
              <a:xfrm>
                <a:off x="4937025" y="1318050"/>
                <a:ext cx="1125825" cy="709700"/>
              </a:xfrm>
              <a:custGeom>
                <a:avLst/>
                <a:gdLst/>
                <a:ahLst/>
                <a:cxnLst/>
                <a:rect l="l" t="t" r="r" b="b"/>
                <a:pathLst>
                  <a:path w="45033" h="28388" extrusionOk="0">
                    <a:moveTo>
                      <a:pt x="3737" y="1"/>
                    </a:moveTo>
                    <a:cubicBezTo>
                      <a:pt x="1669" y="1"/>
                      <a:pt x="1" y="1668"/>
                      <a:pt x="1" y="3770"/>
                    </a:cubicBezTo>
                    <a:lnTo>
                      <a:pt x="1" y="24652"/>
                    </a:lnTo>
                    <a:cubicBezTo>
                      <a:pt x="1" y="26720"/>
                      <a:pt x="1669" y="28388"/>
                      <a:pt x="3737" y="28388"/>
                    </a:cubicBezTo>
                    <a:lnTo>
                      <a:pt x="41264" y="28388"/>
                    </a:lnTo>
                    <a:cubicBezTo>
                      <a:pt x="43365" y="28388"/>
                      <a:pt x="45033" y="26720"/>
                      <a:pt x="45033" y="24652"/>
                    </a:cubicBezTo>
                    <a:lnTo>
                      <a:pt x="45033" y="3770"/>
                    </a:lnTo>
                    <a:cubicBezTo>
                      <a:pt x="45033" y="1668"/>
                      <a:pt x="43365" y="1"/>
                      <a:pt x="41264" y="1"/>
                    </a:cubicBezTo>
                    <a:close/>
                  </a:path>
                </a:pathLst>
              </a:custGeom>
              <a:solidFill>
                <a:schemeClr val="accent3"/>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0"/>
              <p:cNvSpPr/>
              <p:nvPr/>
            </p:nvSpPr>
            <p:spPr>
              <a:xfrm>
                <a:off x="5067125" y="1979350"/>
                <a:ext cx="226025" cy="234375"/>
              </a:xfrm>
              <a:custGeom>
                <a:avLst/>
                <a:gdLst/>
                <a:ahLst/>
                <a:cxnLst/>
                <a:rect l="l" t="t" r="r" b="b"/>
                <a:pathLst>
                  <a:path w="9041" h="9375" extrusionOk="0">
                    <a:moveTo>
                      <a:pt x="0" y="1"/>
                    </a:moveTo>
                    <a:lnTo>
                      <a:pt x="0" y="9374"/>
                    </a:lnTo>
                    <a:lnTo>
                      <a:pt x="9040" y="334"/>
                    </a:lnTo>
                    <a:lnTo>
                      <a:pt x="0" y="1"/>
                    </a:lnTo>
                    <a:close/>
                  </a:path>
                </a:pathLst>
              </a:custGeom>
              <a:solidFill>
                <a:schemeClr val="accent3"/>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0"/>
              <p:cNvSpPr/>
              <p:nvPr/>
            </p:nvSpPr>
            <p:spPr>
              <a:xfrm>
                <a:off x="5268100" y="1489000"/>
                <a:ext cx="671325" cy="52575"/>
              </a:xfrm>
              <a:custGeom>
                <a:avLst/>
                <a:gdLst/>
                <a:ahLst/>
                <a:cxnLst/>
                <a:rect l="l" t="t" r="r" b="b"/>
                <a:pathLst>
                  <a:path w="26853" h="2103" extrusionOk="0">
                    <a:moveTo>
                      <a:pt x="1335" y="1"/>
                    </a:moveTo>
                    <a:cubicBezTo>
                      <a:pt x="0" y="1"/>
                      <a:pt x="0" y="2102"/>
                      <a:pt x="1335" y="2102"/>
                    </a:cubicBezTo>
                    <a:lnTo>
                      <a:pt x="25519" y="2102"/>
                    </a:lnTo>
                    <a:cubicBezTo>
                      <a:pt x="26853" y="2102"/>
                      <a:pt x="26853" y="1"/>
                      <a:pt x="25519" y="1"/>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0"/>
              <p:cNvSpPr/>
              <p:nvPr/>
            </p:nvSpPr>
            <p:spPr>
              <a:xfrm>
                <a:off x="5071300" y="1627450"/>
                <a:ext cx="858975" cy="25025"/>
              </a:xfrm>
              <a:custGeom>
                <a:avLst/>
                <a:gdLst/>
                <a:ahLst/>
                <a:cxnLst/>
                <a:rect l="l" t="t" r="r" b="b"/>
                <a:pathLst>
                  <a:path w="34359" h="1001" extrusionOk="0">
                    <a:moveTo>
                      <a:pt x="634" y="0"/>
                    </a:moveTo>
                    <a:cubicBezTo>
                      <a:pt x="0" y="0"/>
                      <a:pt x="0" y="1001"/>
                      <a:pt x="634" y="1001"/>
                    </a:cubicBezTo>
                    <a:lnTo>
                      <a:pt x="33691" y="1001"/>
                    </a:lnTo>
                    <a:cubicBezTo>
                      <a:pt x="34358" y="1001"/>
                      <a:pt x="34358" y="0"/>
                      <a:pt x="33691" y="0"/>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0"/>
              <p:cNvSpPr/>
              <p:nvPr/>
            </p:nvSpPr>
            <p:spPr>
              <a:xfrm>
                <a:off x="5071300" y="1714175"/>
                <a:ext cx="858975" cy="25025"/>
              </a:xfrm>
              <a:custGeom>
                <a:avLst/>
                <a:gdLst/>
                <a:ahLst/>
                <a:cxnLst/>
                <a:rect l="l" t="t" r="r" b="b"/>
                <a:pathLst>
                  <a:path w="34359" h="1001" extrusionOk="0">
                    <a:moveTo>
                      <a:pt x="634" y="0"/>
                    </a:moveTo>
                    <a:cubicBezTo>
                      <a:pt x="0" y="0"/>
                      <a:pt x="0" y="1001"/>
                      <a:pt x="634" y="1001"/>
                    </a:cubicBezTo>
                    <a:lnTo>
                      <a:pt x="33691" y="1001"/>
                    </a:lnTo>
                    <a:cubicBezTo>
                      <a:pt x="34358" y="1001"/>
                      <a:pt x="34358" y="0"/>
                      <a:pt x="33691" y="0"/>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0"/>
              <p:cNvSpPr/>
              <p:nvPr/>
            </p:nvSpPr>
            <p:spPr>
              <a:xfrm>
                <a:off x="5071300" y="1801725"/>
                <a:ext cx="858975" cy="25050"/>
              </a:xfrm>
              <a:custGeom>
                <a:avLst/>
                <a:gdLst/>
                <a:ahLst/>
                <a:cxnLst/>
                <a:rect l="l" t="t" r="r" b="b"/>
                <a:pathLst>
                  <a:path w="34359" h="1002" extrusionOk="0">
                    <a:moveTo>
                      <a:pt x="634" y="1"/>
                    </a:moveTo>
                    <a:cubicBezTo>
                      <a:pt x="0" y="1"/>
                      <a:pt x="0" y="1001"/>
                      <a:pt x="634" y="1001"/>
                    </a:cubicBezTo>
                    <a:lnTo>
                      <a:pt x="33691" y="1001"/>
                    </a:lnTo>
                    <a:cubicBezTo>
                      <a:pt x="34358" y="1001"/>
                      <a:pt x="34358" y="1"/>
                      <a:pt x="33691" y="1"/>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0"/>
              <p:cNvSpPr/>
              <p:nvPr/>
            </p:nvSpPr>
            <p:spPr>
              <a:xfrm>
                <a:off x="5071300" y="1888450"/>
                <a:ext cx="858975" cy="25050"/>
              </a:xfrm>
              <a:custGeom>
                <a:avLst/>
                <a:gdLst/>
                <a:ahLst/>
                <a:cxnLst/>
                <a:rect l="l" t="t" r="r" b="b"/>
                <a:pathLst>
                  <a:path w="34359" h="1002" extrusionOk="0">
                    <a:moveTo>
                      <a:pt x="634" y="1"/>
                    </a:moveTo>
                    <a:cubicBezTo>
                      <a:pt x="0" y="1"/>
                      <a:pt x="0" y="1002"/>
                      <a:pt x="634" y="1002"/>
                    </a:cubicBezTo>
                    <a:lnTo>
                      <a:pt x="33691" y="1002"/>
                    </a:lnTo>
                    <a:cubicBezTo>
                      <a:pt x="34358" y="1002"/>
                      <a:pt x="34358" y="1"/>
                      <a:pt x="33691" y="1"/>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0"/>
              <p:cNvSpPr/>
              <p:nvPr/>
            </p:nvSpPr>
            <p:spPr>
              <a:xfrm>
                <a:off x="5064625" y="1397275"/>
                <a:ext cx="187650" cy="187650"/>
              </a:xfrm>
              <a:custGeom>
                <a:avLst/>
                <a:gdLst/>
                <a:ahLst/>
                <a:cxnLst/>
                <a:rect l="l" t="t" r="r" b="b"/>
                <a:pathLst>
                  <a:path w="7506" h="7506" extrusionOk="0">
                    <a:moveTo>
                      <a:pt x="3770" y="1"/>
                    </a:moveTo>
                    <a:cubicBezTo>
                      <a:pt x="1702" y="1"/>
                      <a:pt x="0" y="1668"/>
                      <a:pt x="0" y="3737"/>
                    </a:cubicBezTo>
                    <a:cubicBezTo>
                      <a:pt x="0" y="5838"/>
                      <a:pt x="1702" y="7506"/>
                      <a:pt x="3770" y="7506"/>
                    </a:cubicBezTo>
                    <a:cubicBezTo>
                      <a:pt x="5838" y="7506"/>
                      <a:pt x="7506" y="5838"/>
                      <a:pt x="7506" y="3737"/>
                    </a:cubicBezTo>
                    <a:cubicBezTo>
                      <a:pt x="7506" y="1668"/>
                      <a:pt x="5838" y="1"/>
                      <a:pt x="3770" y="1"/>
                    </a:cubicBezTo>
                    <a:close/>
                  </a:path>
                </a:pathLst>
              </a:custGeom>
              <a:solidFill>
                <a:schemeClr val="lt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0"/>
              <p:cNvSpPr/>
              <p:nvPr/>
            </p:nvSpPr>
            <p:spPr>
              <a:xfrm>
                <a:off x="5129675" y="1428975"/>
                <a:ext cx="58400" cy="58400"/>
              </a:xfrm>
              <a:custGeom>
                <a:avLst/>
                <a:gdLst/>
                <a:ahLst/>
                <a:cxnLst/>
                <a:rect l="l" t="t" r="r" b="b"/>
                <a:pathLst>
                  <a:path w="2336" h="2336" extrusionOk="0">
                    <a:moveTo>
                      <a:pt x="1168" y="0"/>
                    </a:moveTo>
                    <a:cubicBezTo>
                      <a:pt x="501" y="0"/>
                      <a:pt x="0" y="534"/>
                      <a:pt x="0" y="1168"/>
                    </a:cubicBezTo>
                    <a:cubicBezTo>
                      <a:pt x="0" y="1835"/>
                      <a:pt x="534" y="2335"/>
                      <a:pt x="1168" y="2335"/>
                    </a:cubicBezTo>
                    <a:cubicBezTo>
                      <a:pt x="1835" y="2335"/>
                      <a:pt x="2335" y="1768"/>
                      <a:pt x="2335" y="1168"/>
                    </a:cubicBezTo>
                    <a:cubicBezTo>
                      <a:pt x="2335" y="534"/>
                      <a:pt x="1835" y="0"/>
                      <a:pt x="1168" y="0"/>
                    </a:cubicBezTo>
                    <a:close/>
                  </a:path>
                </a:pathLst>
              </a:custGeom>
              <a:solidFill>
                <a:srgbClr val="F8C443"/>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0"/>
              <p:cNvSpPr/>
              <p:nvPr/>
            </p:nvSpPr>
            <p:spPr>
              <a:xfrm>
                <a:off x="5113825" y="1489850"/>
                <a:ext cx="91750" cy="45875"/>
              </a:xfrm>
              <a:custGeom>
                <a:avLst/>
                <a:gdLst/>
                <a:ahLst/>
                <a:cxnLst/>
                <a:rect l="l" t="t" r="r" b="b"/>
                <a:pathLst>
                  <a:path w="3670" h="1835" extrusionOk="0">
                    <a:moveTo>
                      <a:pt x="1135" y="0"/>
                    </a:moveTo>
                    <a:cubicBezTo>
                      <a:pt x="501" y="0"/>
                      <a:pt x="0" y="501"/>
                      <a:pt x="0" y="1134"/>
                    </a:cubicBezTo>
                    <a:lnTo>
                      <a:pt x="0" y="1835"/>
                    </a:lnTo>
                    <a:lnTo>
                      <a:pt x="3670" y="1835"/>
                    </a:lnTo>
                    <a:lnTo>
                      <a:pt x="3670" y="1134"/>
                    </a:lnTo>
                    <a:cubicBezTo>
                      <a:pt x="3670" y="501"/>
                      <a:pt x="3203" y="0"/>
                      <a:pt x="2602" y="0"/>
                    </a:cubicBezTo>
                    <a:close/>
                  </a:path>
                </a:pathLst>
              </a:custGeom>
              <a:solidFill>
                <a:srgbClr val="F8C443"/>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0"/>
              <p:cNvSpPr/>
              <p:nvPr/>
            </p:nvSpPr>
            <p:spPr>
              <a:xfrm>
                <a:off x="5148025" y="1466700"/>
                <a:ext cx="21700" cy="44850"/>
              </a:xfrm>
              <a:custGeom>
                <a:avLst/>
                <a:gdLst/>
                <a:ahLst/>
                <a:cxnLst/>
                <a:rect l="l" t="t" r="r" b="b"/>
                <a:pathLst>
                  <a:path w="868" h="1794" extrusionOk="0">
                    <a:moveTo>
                      <a:pt x="442" y="1"/>
                    </a:moveTo>
                    <a:cubicBezTo>
                      <a:pt x="225" y="1"/>
                      <a:pt x="0" y="142"/>
                      <a:pt x="0" y="426"/>
                    </a:cubicBezTo>
                    <a:lnTo>
                      <a:pt x="0" y="1393"/>
                    </a:lnTo>
                    <a:cubicBezTo>
                      <a:pt x="0" y="1660"/>
                      <a:pt x="209" y="1793"/>
                      <a:pt x="417" y="1793"/>
                    </a:cubicBezTo>
                    <a:cubicBezTo>
                      <a:pt x="626" y="1793"/>
                      <a:pt x="834" y="1660"/>
                      <a:pt x="834" y="1393"/>
                    </a:cubicBezTo>
                    <a:lnTo>
                      <a:pt x="834" y="426"/>
                    </a:lnTo>
                    <a:cubicBezTo>
                      <a:pt x="867" y="142"/>
                      <a:pt x="659" y="1"/>
                      <a:pt x="442" y="1"/>
                    </a:cubicBezTo>
                    <a:close/>
                  </a:path>
                </a:pathLst>
              </a:custGeom>
              <a:solidFill>
                <a:srgbClr val="F8C443"/>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2" name="Google Shape;2322;p70"/>
            <p:cNvGrpSpPr/>
            <p:nvPr/>
          </p:nvGrpSpPr>
          <p:grpSpPr>
            <a:xfrm>
              <a:off x="1033444" y="1334148"/>
              <a:ext cx="1097052" cy="181474"/>
              <a:chOff x="2205925" y="868575"/>
              <a:chExt cx="1764600" cy="291900"/>
            </a:xfrm>
          </p:grpSpPr>
          <p:sp>
            <p:nvSpPr>
              <p:cNvPr id="2323" name="Google Shape;2323;p70"/>
              <p:cNvSpPr/>
              <p:nvPr/>
            </p:nvSpPr>
            <p:spPr>
              <a:xfrm>
                <a:off x="2205925" y="868575"/>
                <a:ext cx="1764600" cy="291900"/>
              </a:xfrm>
              <a:custGeom>
                <a:avLst/>
                <a:gdLst/>
                <a:ahLst/>
                <a:cxnLst/>
                <a:rect l="l" t="t" r="r" b="b"/>
                <a:pathLst>
                  <a:path w="70584" h="11676" extrusionOk="0">
                    <a:moveTo>
                      <a:pt x="5838" y="0"/>
                    </a:moveTo>
                    <a:cubicBezTo>
                      <a:pt x="2602" y="0"/>
                      <a:pt x="0" y="2635"/>
                      <a:pt x="0" y="5838"/>
                    </a:cubicBezTo>
                    <a:cubicBezTo>
                      <a:pt x="0" y="9073"/>
                      <a:pt x="2602" y="11675"/>
                      <a:pt x="5838" y="11675"/>
                    </a:cubicBezTo>
                    <a:lnTo>
                      <a:pt x="64746" y="11675"/>
                    </a:lnTo>
                    <a:cubicBezTo>
                      <a:pt x="67949" y="11675"/>
                      <a:pt x="70584" y="9073"/>
                      <a:pt x="70584" y="5838"/>
                    </a:cubicBezTo>
                    <a:cubicBezTo>
                      <a:pt x="70584" y="2635"/>
                      <a:pt x="67949" y="0"/>
                      <a:pt x="64746" y="0"/>
                    </a:cubicBezTo>
                    <a:close/>
                  </a:path>
                </a:pathLst>
              </a:custGeom>
              <a:solidFill>
                <a:schemeClr val="lt2"/>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0"/>
              <p:cNvSpPr/>
              <p:nvPr/>
            </p:nvSpPr>
            <p:spPr>
              <a:xfrm>
                <a:off x="2439425" y="921100"/>
                <a:ext cx="195975" cy="187650"/>
              </a:xfrm>
              <a:custGeom>
                <a:avLst/>
                <a:gdLst/>
                <a:ahLst/>
                <a:cxnLst/>
                <a:rect l="l" t="t" r="r" b="b"/>
                <a:pathLst>
                  <a:path w="7839" h="7506" extrusionOk="0">
                    <a:moveTo>
                      <a:pt x="3903" y="1"/>
                    </a:moveTo>
                    <a:lnTo>
                      <a:pt x="2702" y="2469"/>
                    </a:lnTo>
                    <a:lnTo>
                      <a:pt x="0" y="2869"/>
                    </a:lnTo>
                    <a:lnTo>
                      <a:pt x="1935" y="4804"/>
                    </a:lnTo>
                    <a:lnTo>
                      <a:pt x="1501" y="7506"/>
                    </a:lnTo>
                    <a:lnTo>
                      <a:pt x="3903" y="6205"/>
                    </a:lnTo>
                    <a:lnTo>
                      <a:pt x="6338" y="7506"/>
                    </a:lnTo>
                    <a:lnTo>
                      <a:pt x="5871" y="4804"/>
                    </a:lnTo>
                    <a:lnTo>
                      <a:pt x="7839" y="2869"/>
                    </a:lnTo>
                    <a:lnTo>
                      <a:pt x="5104" y="2469"/>
                    </a:lnTo>
                    <a:lnTo>
                      <a:pt x="3903" y="1"/>
                    </a:lnTo>
                    <a:close/>
                  </a:path>
                </a:pathLst>
              </a:custGeom>
              <a:solidFill>
                <a:schemeClr val="accent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0"/>
              <p:cNvSpPr/>
              <p:nvPr/>
            </p:nvSpPr>
            <p:spPr>
              <a:xfrm>
                <a:off x="2713775" y="921100"/>
                <a:ext cx="196825" cy="187650"/>
              </a:xfrm>
              <a:custGeom>
                <a:avLst/>
                <a:gdLst/>
                <a:ahLst/>
                <a:cxnLst/>
                <a:rect l="l" t="t" r="r" b="b"/>
                <a:pathLst>
                  <a:path w="7873" h="7506" extrusionOk="0">
                    <a:moveTo>
                      <a:pt x="3937" y="1"/>
                    </a:moveTo>
                    <a:lnTo>
                      <a:pt x="2736" y="2469"/>
                    </a:lnTo>
                    <a:lnTo>
                      <a:pt x="1" y="2869"/>
                    </a:lnTo>
                    <a:lnTo>
                      <a:pt x="1969" y="4804"/>
                    </a:lnTo>
                    <a:lnTo>
                      <a:pt x="1535" y="7506"/>
                    </a:lnTo>
                    <a:lnTo>
                      <a:pt x="3937" y="6205"/>
                    </a:lnTo>
                    <a:lnTo>
                      <a:pt x="6372" y="7506"/>
                    </a:lnTo>
                    <a:lnTo>
                      <a:pt x="6372" y="7506"/>
                    </a:lnTo>
                    <a:lnTo>
                      <a:pt x="5905" y="4804"/>
                    </a:lnTo>
                    <a:lnTo>
                      <a:pt x="7873" y="2869"/>
                    </a:lnTo>
                    <a:lnTo>
                      <a:pt x="5138" y="2469"/>
                    </a:lnTo>
                    <a:lnTo>
                      <a:pt x="3937" y="1"/>
                    </a:lnTo>
                    <a:close/>
                  </a:path>
                </a:pathLst>
              </a:custGeom>
              <a:solidFill>
                <a:schemeClr val="accent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0"/>
              <p:cNvSpPr/>
              <p:nvPr/>
            </p:nvSpPr>
            <p:spPr>
              <a:xfrm>
                <a:off x="2989800" y="921100"/>
                <a:ext cx="196000" cy="187650"/>
              </a:xfrm>
              <a:custGeom>
                <a:avLst/>
                <a:gdLst/>
                <a:ahLst/>
                <a:cxnLst/>
                <a:rect l="l" t="t" r="r" b="b"/>
                <a:pathLst>
                  <a:path w="7840" h="7506" extrusionOk="0">
                    <a:moveTo>
                      <a:pt x="3904" y="1"/>
                    </a:moveTo>
                    <a:lnTo>
                      <a:pt x="2703" y="2469"/>
                    </a:lnTo>
                    <a:lnTo>
                      <a:pt x="1" y="2869"/>
                    </a:lnTo>
                    <a:lnTo>
                      <a:pt x="1935" y="4804"/>
                    </a:lnTo>
                    <a:lnTo>
                      <a:pt x="1502" y="7506"/>
                    </a:lnTo>
                    <a:lnTo>
                      <a:pt x="3904" y="6205"/>
                    </a:lnTo>
                    <a:lnTo>
                      <a:pt x="6339" y="7506"/>
                    </a:lnTo>
                    <a:lnTo>
                      <a:pt x="5872" y="4804"/>
                    </a:lnTo>
                    <a:lnTo>
                      <a:pt x="7840" y="2869"/>
                    </a:lnTo>
                    <a:lnTo>
                      <a:pt x="5104" y="2469"/>
                    </a:lnTo>
                    <a:lnTo>
                      <a:pt x="3904" y="1"/>
                    </a:lnTo>
                    <a:close/>
                  </a:path>
                </a:pathLst>
              </a:custGeom>
              <a:solidFill>
                <a:schemeClr val="accent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0"/>
              <p:cNvSpPr/>
              <p:nvPr/>
            </p:nvSpPr>
            <p:spPr>
              <a:xfrm>
                <a:off x="3265000" y="921100"/>
                <a:ext cx="196000" cy="187650"/>
              </a:xfrm>
              <a:custGeom>
                <a:avLst/>
                <a:gdLst/>
                <a:ahLst/>
                <a:cxnLst/>
                <a:rect l="l" t="t" r="r" b="b"/>
                <a:pathLst>
                  <a:path w="7840" h="7506" extrusionOk="0">
                    <a:moveTo>
                      <a:pt x="3903" y="1"/>
                    </a:moveTo>
                    <a:lnTo>
                      <a:pt x="2703" y="2469"/>
                    </a:lnTo>
                    <a:lnTo>
                      <a:pt x="1" y="2869"/>
                    </a:lnTo>
                    <a:lnTo>
                      <a:pt x="1935" y="4804"/>
                    </a:lnTo>
                    <a:lnTo>
                      <a:pt x="1502" y="7506"/>
                    </a:lnTo>
                    <a:lnTo>
                      <a:pt x="3903" y="6205"/>
                    </a:lnTo>
                    <a:lnTo>
                      <a:pt x="6338" y="7506"/>
                    </a:lnTo>
                    <a:lnTo>
                      <a:pt x="5871" y="4804"/>
                    </a:lnTo>
                    <a:lnTo>
                      <a:pt x="7840" y="2869"/>
                    </a:lnTo>
                    <a:lnTo>
                      <a:pt x="5104" y="2469"/>
                    </a:lnTo>
                    <a:lnTo>
                      <a:pt x="3903" y="1"/>
                    </a:lnTo>
                    <a:close/>
                  </a:path>
                </a:pathLst>
              </a:custGeom>
              <a:solidFill>
                <a:schemeClr val="accent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0"/>
              <p:cNvSpPr/>
              <p:nvPr/>
            </p:nvSpPr>
            <p:spPr>
              <a:xfrm>
                <a:off x="3540200" y="921100"/>
                <a:ext cx="196000" cy="187650"/>
              </a:xfrm>
              <a:custGeom>
                <a:avLst/>
                <a:gdLst/>
                <a:ahLst/>
                <a:cxnLst/>
                <a:rect l="l" t="t" r="r" b="b"/>
                <a:pathLst>
                  <a:path w="7840" h="7506" extrusionOk="0">
                    <a:moveTo>
                      <a:pt x="3903" y="1"/>
                    </a:moveTo>
                    <a:lnTo>
                      <a:pt x="2702" y="2469"/>
                    </a:lnTo>
                    <a:lnTo>
                      <a:pt x="0" y="2869"/>
                    </a:lnTo>
                    <a:lnTo>
                      <a:pt x="1935" y="4804"/>
                    </a:lnTo>
                    <a:lnTo>
                      <a:pt x="1502" y="7506"/>
                    </a:lnTo>
                    <a:lnTo>
                      <a:pt x="3903" y="6205"/>
                    </a:lnTo>
                    <a:lnTo>
                      <a:pt x="6338" y="7506"/>
                    </a:lnTo>
                    <a:lnTo>
                      <a:pt x="5871" y="4804"/>
                    </a:lnTo>
                    <a:lnTo>
                      <a:pt x="7839" y="2869"/>
                    </a:lnTo>
                    <a:lnTo>
                      <a:pt x="5104" y="2469"/>
                    </a:lnTo>
                    <a:lnTo>
                      <a:pt x="3903" y="1"/>
                    </a:ln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 name="Google Shape;2329;p70"/>
            <p:cNvGrpSpPr/>
            <p:nvPr/>
          </p:nvGrpSpPr>
          <p:grpSpPr>
            <a:xfrm>
              <a:off x="2809794" y="3616977"/>
              <a:ext cx="647050" cy="460400"/>
              <a:chOff x="4937025" y="4378575"/>
              <a:chExt cx="1040775" cy="740550"/>
            </a:xfrm>
          </p:grpSpPr>
          <p:sp>
            <p:nvSpPr>
              <p:cNvPr id="2330" name="Google Shape;2330;p70"/>
              <p:cNvSpPr/>
              <p:nvPr/>
            </p:nvSpPr>
            <p:spPr>
              <a:xfrm>
                <a:off x="4937025" y="4378575"/>
                <a:ext cx="1040775" cy="555425"/>
              </a:xfrm>
              <a:custGeom>
                <a:avLst/>
                <a:gdLst/>
                <a:ahLst/>
                <a:cxnLst/>
                <a:rect l="l" t="t" r="r" b="b"/>
                <a:pathLst>
                  <a:path w="41631" h="22217" extrusionOk="0">
                    <a:moveTo>
                      <a:pt x="5004" y="1"/>
                    </a:moveTo>
                    <a:cubicBezTo>
                      <a:pt x="2236" y="1"/>
                      <a:pt x="1" y="2269"/>
                      <a:pt x="1" y="5004"/>
                    </a:cubicBezTo>
                    <a:lnTo>
                      <a:pt x="1" y="17213"/>
                    </a:lnTo>
                    <a:cubicBezTo>
                      <a:pt x="1" y="19982"/>
                      <a:pt x="2236" y="22216"/>
                      <a:pt x="5004" y="22216"/>
                    </a:cubicBezTo>
                    <a:lnTo>
                      <a:pt x="36627" y="22216"/>
                    </a:lnTo>
                    <a:cubicBezTo>
                      <a:pt x="39396" y="22216"/>
                      <a:pt x="41630" y="19982"/>
                      <a:pt x="41630" y="17213"/>
                    </a:cubicBezTo>
                    <a:lnTo>
                      <a:pt x="41630" y="5004"/>
                    </a:lnTo>
                    <a:cubicBezTo>
                      <a:pt x="41630" y="2269"/>
                      <a:pt x="39396" y="1"/>
                      <a:pt x="36627" y="1"/>
                    </a:cubicBez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0"/>
              <p:cNvSpPr/>
              <p:nvPr/>
            </p:nvSpPr>
            <p:spPr>
              <a:xfrm>
                <a:off x="5067125" y="4883950"/>
                <a:ext cx="226025" cy="235175"/>
              </a:xfrm>
              <a:custGeom>
                <a:avLst/>
                <a:gdLst/>
                <a:ahLst/>
                <a:cxnLst/>
                <a:rect l="l" t="t" r="r" b="b"/>
                <a:pathLst>
                  <a:path w="9041" h="9407" extrusionOk="0">
                    <a:moveTo>
                      <a:pt x="0" y="0"/>
                    </a:moveTo>
                    <a:lnTo>
                      <a:pt x="0" y="9407"/>
                    </a:lnTo>
                    <a:lnTo>
                      <a:pt x="9040" y="334"/>
                    </a:lnTo>
                    <a:lnTo>
                      <a:pt x="0" y="0"/>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0"/>
              <p:cNvSpPr/>
              <p:nvPr/>
            </p:nvSpPr>
            <p:spPr>
              <a:xfrm>
                <a:off x="5051275" y="4544325"/>
                <a:ext cx="331925" cy="246250"/>
              </a:xfrm>
              <a:custGeom>
                <a:avLst/>
                <a:gdLst/>
                <a:ahLst/>
                <a:cxnLst/>
                <a:rect l="l" t="t" r="r" b="b"/>
                <a:pathLst>
                  <a:path w="13277" h="9850" extrusionOk="0">
                    <a:moveTo>
                      <a:pt x="3403" y="0"/>
                    </a:moveTo>
                    <a:cubicBezTo>
                      <a:pt x="1977" y="0"/>
                      <a:pt x="601" y="1009"/>
                      <a:pt x="434" y="3211"/>
                    </a:cubicBezTo>
                    <a:cubicBezTo>
                      <a:pt x="1" y="6880"/>
                      <a:pt x="4504" y="9082"/>
                      <a:pt x="6639" y="9849"/>
                    </a:cubicBezTo>
                    <a:cubicBezTo>
                      <a:pt x="8807" y="9082"/>
                      <a:pt x="13277" y="6880"/>
                      <a:pt x="12876" y="3211"/>
                    </a:cubicBezTo>
                    <a:cubicBezTo>
                      <a:pt x="12693" y="1009"/>
                      <a:pt x="11309" y="0"/>
                      <a:pt x="9883" y="0"/>
                    </a:cubicBezTo>
                    <a:cubicBezTo>
                      <a:pt x="8478" y="0"/>
                      <a:pt x="7032" y="980"/>
                      <a:pt x="6655" y="2763"/>
                    </a:cubicBezTo>
                    <a:lnTo>
                      <a:pt x="6655" y="2763"/>
                    </a:lnTo>
                    <a:cubicBezTo>
                      <a:pt x="6261" y="980"/>
                      <a:pt x="4808" y="0"/>
                      <a:pt x="3403" y="0"/>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0"/>
              <p:cNvSpPr/>
              <p:nvPr/>
            </p:nvSpPr>
            <p:spPr>
              <a:xfrm>
                <a:off x="5444900" y="4586875"/>
                <a:ext cx="84140" cy="140812"/>
              </a:xfrm>
              <a:custGeom>
                <a:avLst/>
                <a:gdLst/>
                <a:ahLst/>
                <a:cxnLst/>
                <a:rect l="l" t="t" r="r" b="b"/>
                <a:pathLst>
                  <a:path w="4904" h="8207" extrusionOk="0">
                    <a:moveTo>
                      <a:pt x="1968" y="1"/>
                    </a:moveTo>
                    <a:lnTo>
                      <a:pt x="0" y="368"/>
                    </a:lnTo>
                    <a:lnTo>
                      <a:pt x="0" y="1402"/>
                    </a:lnTo>
                    <a:lnTo>
                      <a:pt x="2002" y="1002"/>
                    </a:lnTo>
                    <a:lnTo>
                      <a:pt x="2002" y="7273"/>
                    </a:lnTo>
                    <a:lnTo>
                      <a:pt x="167" y="7273"/>
                    </a:lnTo>
                    <a:lnTo>
                      <a:pt x="167" y="8207"/>
                    </a:lnTo>
                    <a:lnTo>
                      <a:pt x="4904" y="8207"/>
                    </a:lnTo>
                    <a:lnTo>
                      <a:pt x="4904" y="7273"/>
                    </a:lnTo>
                    <a:lnTo>
                      <a:pt x="3102" y="7273"/>
                    </a:lnTo>
                    <a:lnTo>
                      <a:pt x="3102" y="1"/>
                    </a:ln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0"/>
              <p:cNvSpPr/>
              <p:nvPr/>
            </p:nvSpPr>
            <p:spPr>
              <a:xfrm>
                <a:off x="5559351" y="4584027"/>
                <a:ext cx="97317" cy="145959"/>
              </a:xfrm>
              <a:custGeom>
                <a:avLst/>
                <a:gdLst/>
                <a:ahLst/>
                <a:cxnLst/>
                <a:rect l="l" t="t" r="r" b="b"/>
                <a:pathLst>
                  <a:path w="5672" h="8507" extrusionOk="0">
                    <a:moveTo>
                      <a:pt x="2836" y="867"/>
                    </a:moveTo>
                    <a:cubicBezTo>
                      <a:pt x="3436" y="867"/>
                      <a:pt x="3837" y="1168"/>
                      <a:pt x="4137" y="1735"/>
                    </a:cubicBezTo>
                    <a:cubicBezTo>
                      <a:pt x="4437" y="2302"/>
                      <a:pt x="4571" y="3136"/>
                      <a:pt x="4571" y="4270"/>
                    </a:cubicBezTo>
                    <a:cubicBezTo>
                      <a:pt x="4571" y="5404"/>
                      <a:pt x="4437" y="6238"/>
                      <a:pt x="4137" y="6805"/>
                    </a:cubicBezTo>
                    <a:cubicBezTo>
                      <a:pt x="3837" y="7372"/>
                      <a:pt x="3436" y="7639"/>
                      <a:pt x="2836" y="7639"/>
                    </a:cubicBezTo>
                    <a:cubicBezTo>
                      <a:pt x="2269" y="7639"/>
                      <a:pt x="1835" y="7372"/>
                      <a:pt x="1568" y="6805"/>
                    </a:cubicBezTo>
                    <a:cubicBezTo>
                      <a:pt x="1268" y="6238"/>
                      <a:pt x="1135" y="5404"/>
                      <a:pt x="1135" y="4270"/>
                    </a:cubicBezTo>
                    <a:cubicBezTo>
                      <a:pt x="1135" y="3136"/>
                      <a:pt x="1268" y="2302"/>
                      <a:pt x="1568" y="1735"/>
                    </a:cubicBezTo>
                    <a:cubicBezTo>
                      <a:pt x="1835" y="1168"/>
                      <a:pt x="2269" y="867"/>
                      <a:pt x="2836" y="867"/>
                    </a:cubicBezTo>
                    <a:close/>
                    <a:moveTo>
                      <a:pt x="2836" y="0"/>
                    </a:moveTo>
                    <a:cubicBezTo>
                      <a:pt x="1935" y="0"/>
                      <a:pt x="1235" y="367"/>
                      <a:pt x="734" y="1101"/>
                    </a:cubicBezTo>
                    <a:cubicBezTo>
                      <a:pt x="267" y="1835"/>
                      <a:pt x="1" y="2869"/>
                      <a:pt x="1" y="4270"/>
                    </a:cubicBezTo>
                    <a:cubicBezTo>
                      <a:pt x="1" y="5638"/>
                      <a:pt x="267" y="6705"/>
                      <a:pt x="734" y="7439"/>
                    </a:cubicBezTo>
                    <a:cubicBezTo>
                      <a:pt x="1235" y="8139"/>
                      <a:pt x="1935" y="8506"/>
                      <a:pt x="2836" y="8506"/>
                    </a:cubicBezTo>
                    <a:cubicBezTo>
                      <a:pt x="3770" y="8506"/>
                      <a:pt x="4470" y="8139"/>
                      <a:pt x="4937" y="7439"/>
                    </a:cubicBezTo>
                    <a:cubicBezTo>
                      <a:pt x="5438" y="6705"/>
                      <a:pt x="5671" y="5638"/>
                      <a:pt x="5671" y="4270"/>
                    </a:cubicBezTo>
                    <a:cubicBezTo>
                      <a:pt x="5671" y="2869"/>
                      <a:pt x="5438" y="1835"/>
                      <a:pt x="4937" y="1101"/>
                    </a:cubicBezTo>
                    <a:cubicBezTo>
                      <a:pt x="4470" y="367"/>
                      <a:pt x="3770" y="0"/>
                      <a:pt x="2836" y="0"/>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0"/>
              <p:cNvSpPr/>
              <p:nvPr/>
            </p:nvSpPr>
            <p:spPr>
              <a:xfrm>
                <a:off x="5682397" y="4584027"/>
                <a:ext cx="97317" cy="145959"/>
              </a:xfrm>
              <a:custGeom>
                <a:avLst/>
                <a:gdLst/>
                <a:ahLst/>
                <a:cxnLst/>
                <a:rect l="l" t="t" r="r" b="b"/>
                <a:pathLst>
                  <a:path w="5672" h="8507" extrusionOk="0">
                    <a:moveTo>
                      <a:pt x="2836" y="867"/>
                    </a:moveTo>
                    <a:cubicBezTo>
                      <a:pt x="3403" y="867"/>
                      <a:pt x="3837" y="1168"/>
                      <a:pt x="4137" y="1735"/>
                    </a:cubicBezTo>
                    <a:cubicBezTo>
                      <a:pt x="4404" y="2302"/>
                      <a:pt x="4570" y="3136"/>
                      <a:pt x="4570" y="4270"/>
                    </a:cubicBezTo>
                    <a:cubicBezTo>
                      <a:pt x="4570" y="5404"/>
                      <a:pt x="4404" y="6238"/>
                      <a:pt x="4137" y="6805"/>
                    </a:cubicBezTo>
                    <a:cubicBezTo>
                      <a:pt x="3837" y="7372"/>
                      <a:pt x="3403" y="7639"/>
                      <a:pt x="2836" y="7639"/>
                    </a:cubicBezTo>
                    <a:cubicBezTo>
                      <a:pt x="2269" y="7639"/>
                      <a:pt x="1835" y="7372"/>
                      <a:pt x="1535" y="6805"/>
                    </a:cubicBezTo>
                    <a:cubicBezTo>
                      <a:pt x="1268" y="6238"/>
                      <a:pt x="1101" y="5404"/>
                      <a:pt x="1101" y="4270"/>
                    </a:cubicBezTo>
                    <a:cubicBezTo>
                      <a:pt x="1101" y="3136"/>
                      <a:pt x="1268" y="2302"/>
                      <a:pt x="1535" y="1735"/>
                    </a:cubicBezTo>
                    <a:cubicBezTo>
                      <a:pt x="1835" y="1168"/>
                      <a:pt x="2269" y="867"/>
                      <a:pt x="2836" y="867"/>
                    </a:cubicBezTo>
                    <a:close/>
                    <a:moveTo>
                      <a:pt x="2836" y="0"/>
                    </a:moveTo>
                    <a:cubicBezTo>
                      <a:pt x="1902" y="0"/>
                      <a:pt x="1201" y="367"/>
                      <a:pt x="734" y="1101"/>
                    </a:cubicBezTo>
                    <a:cubicBezTo>
                      <a:pt x="234" y="1835"/>
                      <a:pt x="0" y="2869"/>
                      <a:pt x="0" y="4270"/>
                    </a:cubicBezTo>
                    <a:cubicBezTo>
                      <a:pt x="0" y="5638"/>
                      <a:pt x="234" y="6705"/>
                      <a:pt x="734" y="7439"/>
                    </a:cubicBezTo>
                    <a:cubicBezTo>
                      <a:pt x="1201" y="8139"/>
                      <a:pt x="1902" y="8506"/>
                      <a:pt x="2836" y="8506"/>
                    </a:cubicBezTo>
                    <a:cubicBezTo>
                      <a:pt x="3770" y="8506"/>
                      <a:pt x="4470" y="8139"/>
                      <a:pt x="4937" y="7439"/>
                    </a:cubicBezTo>
                    <a:cubicBezTo>
                      <a:pt x="5438" y="6705"/>
                      <a:pt x="5671" y="5638"/>
                      <a:pt x="5671" y="4270"/>
                    </a:cubicBezTo>
                    <a:cubicBezTo>
                      <a:pt x="5671" y="2869"/>
                      <a:pt x="5438" y="1835"/>
                      <a:pt x="4937" y="1101"/>
                    </a:cubicBezTo>
                    <a:cubicBezTo>
                      <a:pt x="4470" y="367"/>
                      <a:pt x="3770" y="0"/>
                      <a:pt x="2836" y="0"/>
                    </a:cubicBez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0"/>
              <p:cNvSpPr/>
              <p:nvPr/>
            </p:nvSpPr>
            <p:spPr>
              <a:xfrm>
                <a:off x="5811739" y="4586875"/>
                <a:ext cx="111610" cy="140812"/>
              </a:xfrm>
              <a:custGeom>
                <a:avLst/>
                <a:gdLst/>
                <a:ahLst/>
                <a:cxnLst/>
                <a:rect l="l" t="t" r="r" b="b"/>
                <a:pathLst>
                  <a:path w="6505" h="8207" extrusionOk="0">
                    <a:moveTo>
                      <a:pt x="0" y="1"/>
                    </a:moveTo>
                    <a:lnTo>
                      <a:pt x="0" y="8207"/>
                    </a:lnTo>
                    <a:lnTo>
                      <a:pt x="1101" y="8207"/>
                    </a:lnTo>
                    <a:lnTo>
                      <a:pt x="1101" y="4237"/>
                    </a:lnTo>
                    <a:lnTo>
                      <a:pt x="5037" y="8207"/>
                    </a:lnTo>
                    <a:lnTo>
                      <a:pt x="6505" y="8207"/>
                    </a:lnTo>
                    <a:lnTo>
                      <a:pt x="2135" y="3804"/>
                    </a:lnTo>
                    <a:lnTo>
                      <a:pt x="6205" y="1"/>
                    </a:lnTo>
                    <a:lnTo>
                      <a:pt x="4770" y="1"/>
                    </a:lnTo>
                    <a:lnTo>
                      <a:pt x="1101" y="3470"/>
                    </a:lnTo>
                    <a:lnTo>
                      <a:pt x="1101" y="1"/>
                    </a:lnTo>
                    <a:close/>
                  </a:path>
                </a:pathLst>
              </a:custGeom>
              <a:solidFill>
                <a:srgbClr val="FFFFFF"/>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70"/>
            <p:cNvGrpSpPr/>
            <p:nvPr/>
          </p:nvGrpSpPr>
          <p:grpSpPr>
            <a:xfrm>
              <a:off x="3456852" y="1503519"/>
              <a:ext cx="185624" cy="185096"/>
              <a:chOff x="5318975" y="803525"/>
              <a:chExt cx="298575" cy="297725"/>
            </a:xfrm>
          </p:grpSpPr>
          <p:sp>
            <p:nvSpPr>
              <p:cNvPr id="2338" name="Google Shape;2338;p70"/>
              <p:cNvSpPr/>
              <p:nvPr/>
            </p:nvSpPr>
            <p:spPr>
              <a:xfrm>
                <a:off x="5354000" y="837700"/>
                <a:ext cx="229350" cy="229375"/>
              </a:xfrm>
              <a:custGeom>
                <a:avLst/>
                <a:gdLst/>
                <a:ahLst/>
                <a:cxnLst/>
                <a:rect l="l" t="t" r="r" b="b"/>
                <a:pathLst>
                  <a:path w="9174" h="9175" extrusionOk="0">
                    <a:moveTo>
                      <a:pt x="4570" y="2202"/>
                    </a:moveTo>
                    <a:cubicBezTo>
                      <a:pt x="5871" y="2202"/>
                      <a:pt x="6939" y="3236"/>
                      <a:pt x="6939" y="4571"/>
                    </a:cubicBezTo>
                    <a:cubicBezTo>
                      <a:pt x="6939" y="5872"/>
                      <a:pt x="5904" y="6972"/>
                      <a:pt x="4570" y="6972"/>
                    </a:cubicBezTo>
                    <a:cubicBezTo>
                      <a:pt x="3269" y="6972"/>
                      <a:pt x="2202" y="5905"/>
                      <a:pt x="2202" y="4571"/>
                    </a:cubicBezTo>
                    <a:cubicBezTo>
                      <a:pt x="2202" y="3270"/>
                      <a:pt x="3236" y="2202"/>
                      <a:pt x="4570" y="2202"/>
                    </a:cubicBezTo>
                    <a:close/>
                    <a:moveTo>
                      <a:pt x="4570" y="1"/>
                    </a:moveTo>
                    <a:cubicBezTo>
                      <a:pt x="2035" y="1"/>
                      <a:pt x="0" y="2036"/>
                      <a:pt x="0" y="4571"/>
                    </a:cubicBezTo>
                    <a:cubicBezTo>
                      <a:pt x="0" y="7106"/>
                      <a:pt x="2035" y="9174"/>
                      <a:pt x="4570" y="9174"/>
                    </a:cubicBezTo>
                    <a:cubicBezTo>
                      <a:pt x="7105" y="9174"/>
                      <a:pt x="9173" y="7106"/>
                      <a:pt x="9173" y="4571"/>
                    </a:cubicBezTo>
                    <a:cubicBezTo>
                      <a:pt x="9173" y="2036"/>
                      <a:pt x="7105" y="1"/>
                      <a:pt x="4570" y="1"/>
                    </a:cubicBez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0"/>
              <p:cNvSpPr/>
              <p:nvPr/>
            </p:nvSpPr>
            <p:spPr>
              <a:xfrm>
                <a:off x="5439900" y="803525"/>
                <a:ext cx="55875" cy="64225"/>
              </a:xfrm>
              <a:custGeom>
                <a:avLst/>
                <a:gdLst/>
                <a:ahLst/>
                <a:cxnLst/>
                <a:rect l="l" t="t" r="r" b="b"/>
                <a:pathLst>
                  <a:path w="2235" h="2569" extrusionOk="0">
                    <a:moveTo>
                      <a:pt x="0" y="0"/>
                    </a:moveTo>
                    <a:lnTo>
                      <a:pt x="0" y="2569"/>
                    </a:lnTo>
                    <a:lnTo>
                      <a:pt x="2235" y="2569"/>
                    </a:lnTo>
                    <a:lnTo>
                      <a:pt x="2235" y="0"/>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0"/>
              <p:cNvSpPr/>
              <p:nvPr/>
            </p:nvSpPr>
            <p:spPr>
              <a:xfrm>
                <a:off x="5439900" y="1036175"/>
                <a:ext cx="55875" cy="65075"/>
              </a:xfrm>
              <a:custGeom>
                <a:avLst/>
                <a:gdLst/>
                <a:ahLst/>
                <a:cxnLst/>
                <a:rect l="l" t="t" r="r" b="b"/>
                <a:pathLst>
                  <a:path w="2235" h="2603" extrusionOk="0">
                    <a:moveTo>
                      <a:pt x="0" y="1"/>
                    </a:moveTo>
                    <a:lnTo>
                      <a:pt x="0" y="2603"/>
                    </a:lnTo>
                    <a:lnTo>
                      <a:pt x="2235" y="2603"/>
                    </a:lnTo>
                    <a:lnTo>
                      <a:pt x="2235" y="1"/>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0"/>
              <p:cNvSpPr/>
              <p:nvPr/>
            </p:nvSpPr>
            <p:spPr>
              <a:xfrm>
                <a:off x="5318975" y="925275"/>
                <a:ext cx="65075" cy="55050"/>
              </a:xfrm>
              <a:custGeom>
                <a:avLst/>
                <a:gdLst/>
                <a:ahLst/>
                <a:cxnLst/>
                <a:rect l="l" t="t" r="r" b="b"/>
                <a:pathLst>
                  <a:path w="2603" h="2202" extrusionOk="0">
                    <a:moveTo>
                      <a:pt x="0" y="0"/>
                    </a:moveTo>
                    <a:lnTo>
                      <a:pt x="0" y="2202"/>
                    </a:lnTo>
                    <a:lnTo>
                      <a:pt x="2602" y="2202"/>
                    </a:lnTo>
                    <a:lnTo>
                      <a:pt x="2602" y="0"/>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0"/>
              <p:cNvSpPr/>
              <p:nvPr/>
            </p:nvSpPr>
            <p:spPr>
              <a:xfrm>
                <a:off x="5552475" y="925275"/>
                <a:ext cx="65075" cy="55050"/>
              </a:xfrm>
              <a:custGeom>
                <a:avLst/>
                <a:gdLst/>
                <a:ahLst/>
                <a:cxnLst/>
                <a:rect l="l" t="t" r="r" b="b"/>
                <a:pathLst>
                  <a:path w="2603" h="2202" extrusionOk="0">
                    <a:moveTo>
                      <a:pt x="0" y="0"/>
                    </a:moveTo>
                    <a:lnTo>
                      <a:pt x="0" y="2202"/>
                    </a:lnTo>
                    <a:lnTo>
                      <a:pt x="2602" y="2202"/>
                    </a:lnTo>
                    <a:lnTo>
                      <a:pt x="2602" y="0"/>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0"/>
              <p:cNvSpPr/>
              <p:nvPr/>
            </p:nvSpPr>
            <p:spPr>
              <a:xfrm>
                <a:off x="5343150" y="827700"/>
                <a:ext cx="85100" cy="84250"/>
              </a:xfrm>
              <a:custGeom>
                <a:avLst/>
                <a:gdLst/>
                <a:ahLst/>
                <a:cxnLst/>
                <a:rect l="l" t="t" r="r" b="b"/>
                <a:pathLst>
                  <a:path w="3404" h="3370" extrusionOk="0">
                    <a:moveTo>
                      <a:pt x="1568" y="1"/>
                    </a:moveTo>
                    <a:lnTo>
                      <a:pt x="1" y="1535"/>
                    </a:lnTo>
                    <a:lnTo>
                      <a:pt x="1835" y="3370"/>
                    </a:lnTo>
                    <a:lnTo>
                      <a:pt x="3403" y="1802"/>
                    </a:lnTo>
                    <a:lnTo>
                      <a:pt x="1568" y="1"/>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0"/>
              <p:cNvSpPr/>
              <p:nvPr/>
            </p:nvSpPr>
            <p:spPr>
              <a:xfrm>
                <a:off x="5509100" y="992825"/>
                <a:ext cx="85100" cy="84250"/>
              </a:xfrm>
              <a:custGeom>
                <a:avLst/>
                <a:gdLst/>
                <a:ahLst/>
                <a:cxnLst/>
                <a:rect l="l" t="t" r="r" b="b"/>
                <a:pathLst>
                  <a:path w="3404" h="3370" extrusionOk="0">
                    <a:moveTo>
                      <a:pt x="1568" y="0"/>
                    </a:moveTo>
                    <a:lnTo>
                      <a:pt x="1" y="1568"/>
                    </a:lnTo>
                    <a:lnTo>
                      <a:pt x="1835" y="3369"/>
                    </a:lnTo>
                    <a:lnTo>
                      <a:pt x="3403" y="1835"/>
                    </a:lnTo>
                    <a:lnTo>
                      <a:pt x="1568" y="0"/>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0"/>
              <p:cNvSpPr/>
              <p:nvPr/>
            </p:nvSpPr>
            <p:spPr>
              <a:xfrm>
                <a:off x="5343150" y="991975"/>
                <a:ext cx="85100" cy="85100"/>
              </a:xfrm>
              <a:custGeom>
                <a:avLst/>
                <a:gdLst/>
                <a:ahLst/>
                <a:cxnLst/>
                <a:rect l="l" t="t" r="r" b="b"/>
                <a:pathLst>
                  <a:path w="3404" h="3404" extrusionOk="0">
                    <a:moveTo>
                      <a:pt x="1835" y="1"/>
                    </a:moveTo>
                    <a:lnTo>
                      <a:pt x="1" y="1836"/>
                    </a:lnTo>
                    <a:lnTo>
                      <a:pt x="1568" y="3403"/>
                    </a:lnTo>
                    <a:lnTo>
                      <a:pt x="3403" y="1569"/>
                    </a:lnTo>
                    <a:lnTo>
                      <a:pt x="1835" y="1"/>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0"/>
              <p:cNvSpPr/>
              <p:nvPr/>
            </p:nvSpPr>
            <p:spPr>
              <a:xfrm>
                <a:off x="5508275" y="826875"/>
                <a:ext cx="85075" cy="85075"/>
              </a:xfrm>
              <a:custGeom>
                <a:avLst/>
                <a:gdLst/>
                <a:ahLst/>
                <a:cxnLst/>
                <a:rect l="l" t="t" r="r" b="b"/>
                <a:pathLst>
                  <a:path w="3403" h="3403" extrusionOk="0">
                    <a:moveTo>
                      <a:pt x="1835" y="0"/>
                    </a:moveTo>
                    <a:lnTo>
                      <a:pt x="0" y="1835"/>
                    </a:lnTo>
                    <a:lnTo>
                      <a:pt x="1568" y="3403"/>
                    </a:lnTo>
                    <a:lnTo>
                      <a:pt x="3403" y="1568"/>
                    </a:lnTo>
                    <a:lnTo>
                      <a:pt x="1835" y="0"/>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70"/>
            <p:cNvGrpSpPr/>
            <p:nvPr/>
          </p:nvGrpSpPr>
          <p:grpSpPr>
            <a:xfrm>
              <a:off x="1302408" y="3981876"/>
              <a:ext cx="213103" cy="213103"/>
              <a:chOff x="2215075" y="3684750"/>
              <a:chExt cx="342775" cy="342775"/>
            </a:xfrm>
          </p:grpSpPr>
          <p:sp>
            <p:nvSpPr>
              <p:cNvPr id="2348" name="Google Shape;2348;p70"/>
              <p:cNvSpPr/>
              <p:nvPr/>
            </p:nvSpPr>
            <p:spPr>
              <a:xfrm>
                <a:off x="2254275" y="3723950"/>
                <a:ext cx="265225" cy="263550"/>
              </a:xfrm>
              <a:custGeom>
                <a:avLst/>
                <a:gdLst/>
                <a:ahLst/>
                <a:cxnLst/>
                <a:rect l="l" t="t" r="r" b="b"/>
                <a:pathLst>
                  <a:path w="10609" h="10542" extrusionOk="0">
                    <a:moveTo>
                      <a:pt x="5305" y="2535"/>
                    </a:moveTo>
                    <a:cubicBezTo>
                      <a:pt x="6806" y="2535"/>
                      <a:pt x="8073" y="3770"/>
                      <a:pt x="8073" y="5304"/>
                    </a:cubicBezTo>
                    <a:cubicBezTo>
                      <a:pt x="8073" y="6805"/>
                      <a:pt x="6806" y="8039"/>
                      <a:pt x="5305" y="8039"/>
                    </a:cubicBezTo>
                    <a:cubicBezTo>
                      <a:pt x="3803" y="8039"/>
                      <a:pt x="2569" y="6805"/>
                      <a:pt x="2569" y="5304"/>
                    </a:cubicBezTo>
                    <a:cubicBezTo>
                      <a:pt x="2569" y="3803"/>
                      <a:pt x="3803" y="2535"/>
                      <a:pt x="5305" y="2535"/>
                    </a:cubicBezTo>
                    <a:close/>
                    <a:moveTo>
                      <a:pt x="5305" y="0"/>
                    </a:moveTo>
                    <a:cubicBezTo>
                      <a:pt x="2402" y="0"/>
                      <a:pt x="1" y="2335"/>
                      <a:pt x="1" y="5271"/>
                    </a:cubicBezTo>
                    <a:cubicBezTo>
                      <a:pt x="1" y="8173"/>
                      <a:pt x="2402" y="10541"/>
                      <a:pt x="5305" y="10541"/>
                    </a:cubicBezTo>
                    <a:cubicBezTo>
                      <a:pt x="8240" y="10541"/>
                      <a:pt x="10575" y="8173"/>
                      <a:pt x="10608" y="5271"/>
                    </a:cubicBezTo>
                    <a:cubicBezTo>
                      <a:pt x="10608" y="2369"/>
                      <a:pt x="8240" y="0"/>
                      <a:pt x="5305" y="0"/>
                    </a:cubicBez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0"/>
              <p:cNvSpPr/>
              <p:nvPr/>
            </p:nvSpPr>
            <p:spPr>
              <a:xfrm>
                <a:off x="2354350" y="3684750"/>
                <a:ext cx="63400" cy="73400"/>
              </a:xfrm>
              <a:custGeom>
                <a:avLst/>
                <a:gdLst/>
                <a:ahLst/>
                <a:cxnLst/>
                <a:rect l="l" t="t" r="r" b="b"/>
                <a:pathLst>
                  <a:path w="2536" h="2936" extrusionOk="0">
                    <a:moveTo>
                      <a:pt x="1" y="0"/>
                    </a:moveTo>
                    <a:lnTo>
                      <a:pt x="1" y="2936"/>
                    </a:lnTo>
                    <a:lnTo>
                      <a:pt x="2536" y="2936"/>
                    </a:lnTo>
                    <a:lnTo>
                      <a:pt x="2536"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0"/>
              <p:cNvSpPr/>
              <p:nvPr/>
            </p:nvSpPr>
            <p:spPr>
              <a:xfrm>
                <a:off x="2354350" y="3953275"/>
                <a:ext cx="63400" cy="74250"/>
              </a:xfrm>
              <a:custGeom>
                <a:avLst/>
                <a:gdLst/>
                <a:ahLst/>
                <a:cxnLst/>
                <a:rect l="l" t="t" r="r" b="b"/>
                <a:pathLst>
                  <a:path w="2536" h="2970" extrusionOk="0">
                    <a:moveTo>
                      <a:pt x="1" y="0"/>
                    </a:moveTo>
                    <a:lnTo>
                      <a:pt x="1" y="2969"/>
                    </a:lnTo>
                    <a:lnTo>
                      <a:pt x="2536" y="2969"/>
                    </a:lnTo>
                    <a:lnTo>
                      <a:pt x="2536"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0"/>
              <p:cNvSpPr/>
              <p:nvPr/>
            </p:nvSpPr>
            <p:spPr>
              <a:xfrm>
                <a:off x="2215075" y="3824025"/>
                <a:ext cx="74250" cy="63400"/>
              </a:xfrm>
              <a:custGeom>
                <a:avLst/>
                <a:gdLst/>
                <a:ahLst/>
                <a:cxnLst/>
                <a:rect l="l" t="t" r="r" b="b"/>
                <a:pathLst>
                  <a:path w="2970" h="2536" extrusionOk="0">
                    <a:moveTo>
                      <a:pt x="1" y="0"/>
                    </a:moveTo>
                    <a:lnTo>
                      <a:pt x="1" y="2535"/>
                    </a:lnTo>
                    <a:lnTo>
                      <a:pt x="2970" y="2535"/>
                    </a:lnTo>
                    <a:lnTo>
                      <a:pt x="2970"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0"/>
              <p:cNvSpPr/>
              <p:nvPr/>
            </p:nvSpPr>
            <p:spPr>
              <a:xfrm>
                <a:off x="2483600" y="3824025"/>
                <a:ext cx="74250" cy="63400"/>
              </a:xfrm>
              <a:custGeom>
                <a:avLst/>
                <a:gdLst/>
                <a:ahLst/>
                <a:cxnLst/>
                <a:rect l="l" t="t" r="r" b="b"/>
                <a:pathLst>
                  <a:path w="2970" h="2536" extrusionOk="0">
                    <a:moveTo>
                      <a:pt x="1" y="0"/>
                    </a:moveTo>
                    <a:lnTo>
                      <a:pt x="1" y="2535"/>
                    </a:lnTo>
                    <a:lnTo>
                      <a:pt x="2970" y="2535"/>
                    </a:lnTo>
                    <a:lnTo>
                      <a:pt x="2970"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0"/>
              <p:cNvSpPr/>
              <p:nvPr/>
            </p:nvSpPr>
            <p:spPr>
              <a:xfrm>
                <a:off x="2242600" y="3712275"/>
                <a:ext cx="97600" cy="97575"/>
              </a:xfrm>
              <a:custGeom>
                <a:avLst/>
                <a:gdLst/>
                <a:ahLst/>
                <a:cxnLst/>
                <a:rect l="l" t="t" r="r" b="b"/>
                <a:pathLst>
                  <a:path w="3904" h="3903" extrusionOk="0">
                    <a:moveTo>
                      <a:pt x="1802" y="0"/>
                    </a:moveTo>
                    <a:lnTo>
                      <a:pt x="1" y="1801"/>
                    </a:lnTo>
                    <a:lnTo>
                      <a:pt x="2102" y="3903"/>
                    </a:lnTo>
                    <a:lnTo>
                      <a:pt x="3904" y="2102"/>
                    </a:lnTo>
                    <a:lnTo>
                      <a:pt x="1802"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0"/>
              <p:cNvSpPr/>
              <p:nvPr/>
            </p:nvSpPr>
            <p:spPr>
              <a:xfrm>
                <a:off x="2434400" y="3902400"/>
                <a:ext cx="96775" cy="97600"/>
              </a:xfrm>
              <a:custGeom>
                <a:avLst/>
                <a:gdLst/>
                <a:ahLst/>
                <a:cxnLst/>
                <a:rect l="l" t="t" r="r" b="b"/>
                <a:pathLst>
                  <a:path w="3871" h="3904" extrusionOk="0">
                    <a:moveTo>
                      <a:pt x="1802" y="1"/>
                    </a:moveTo>
                    <a:lnTo>
                      <a:pt x="1" y="1802"/>
                    </a:lnTo>
                    <a:lnTo>
                      <a:pt x="2069" y="3903"/>
                    </a:lnTo>
                    <a:lnTo>
                      <a:pt x="3870" y="2102"/>
                    </a:lnTo>
                    <a:lnTo>
                      <a:pt x="1802" y="1"/>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0"/>
              <p:cNvSpPr/>
              <p:nvPr/>
            </p:nvSpPr>
            <p:spPr>
              <a:xfrm>
                <a:off x="2243450" y="3903225"/>
                <a:ext cx="96750" cy="96775"/>
              </a:xfrm>
              <a:custGeom>
                <a:avLst/>
                <a:gdLst/>
                <a:ahLst/>
                <a:cxnLst/>
                <a:rect l="l" t="t" r="r" b="b"/>
                <a:pathLst>
                  <a:path w="3870" h="3871" extrusionOk="0">
                    <a:moveTo>
                      <a:pt x="2102" y="1"/>
                    </a:moveTo>
                    <a:lnTo>
                      <a:pt x="0" y="2069"/>
                    </a:lnTo>
                    <a:lnTo>
                      <a:pt x="1801" y="3870"/>
                    </a:lnTo>
                    <a:lnTo>
                      <a:pt x="3870" y="1769"/>
                    </a:lnTo>
                    <a:lnTo>
                      <a:pt x="2102" y="1"/>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0"/>
              <p:cNvSpPr/>
              <p:nvPr/>
            </p:nvSpPr>
            <p:spPr>
              <a:xfrm>
                <a:off x="2433575" y="3712275"/>
                <a:ext cx="96750" cy="96750"/>
              </a:xfrm>
              <a:custGeom>
                <a:avLst/>
                <a:gdLst/>
                <a:ahLst/>
                <a:cxnLst/>
                <a:rect l="l" t="t" r="r" b="b"/>
                <a:pathLst>
                  <a:path w="3870" h="3870" extrusionOk="0">
                    <a:moveTo>
                      <a:pt x="2102" y="0"/>
                    </a:moveTo>
                    <a:lnTo>
                      <a:pt x="1" y="2068"/>
                    </a:lnTo>
                    <a:lnTo>
                      <a:pt x="1802" y="3870"/>
                    </a:lnTo>
                    <a:lnTo>
                      <a:pt x="3870" y="1801"/>
                    </a:lnTo>
                    <a:lnTo>
                      <a:pt x="2102"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70"/>
            <p:cNvGrpSpPr/>
            <p:nvPr/>
          </p:nvGrpSpPr>
          <p:grpSpPr>
            <a:xfrm>
              <a:off x="3412515" y="3278257"/>
              <a:ext cx="313679" cy="211145"/>
              <a:chOff x="5549975" y="3214075"/>
              <a:chExt cx="504550" cy="339625"/>
            </a:xfrm>
          </p:grpSpPr>
          <p:sp>
            <p:nvSpPr>
              <p:cNvPr id="2358" name="Google Shape;2358;p70"/>
              <p:cNvSpPr/>
              <p:nvPr/>
            </p:nvSpPr>
            <p:spPr>
              <a:xfrm>
                <a:off x="5549975" y="3214075"/>
                <a:ext cx="312750" cy="286725"/>
              </a:xfrm>
              <a:custGeom>
                <a:avLst/>
                <a:gdLst/>
                <a:ahLst/>
                <a:cxnLst/>
                <a:rect l="l" t="t" r="r" b="b"/>
                <a:pathLst>
                  <a:path w="12510" h="11469" extrusionOk="0">
                    <a:moveTo>
                      <a:pt x="6464" y="1264"/>
                    </a:moveTo>
                    <a:cubicBezTo>
                      <a:pt x="7202" y="1264"/>
                      <a:pt x="7937" y="1452"/>
                      <a:pt x="8606" y="1815"/>
                    </a:cubicBezTo>
                    <a:cubicBezTo>
                      <a:pt x="9674" y="2349"/>
                      <a:pt x="10441" y="3316"/>
                      <a:pt x="10775" y="4417"/>
                    </a:cubicBezTo>
                    <a:cubicBezTo>
                      <a:pt x="11108" y="5585"/>
                      <a:pt x="11008" y="6819"/>
                      <a:pt x="10441" y="7853"/>
                    </a:cubicBezTo>
                    <a:cubicBezTo>
                      <a:pt x="9941" y="8753"/>
                      <a:pt x="9173" y="9521"/>
                      <a:pt x="8206" y="9888"/>
                    </a:cubicBezTo>
                    <a:cubicBezTo>
                      <a:pt x="7647" y="10108"/>
                      <a:pt x="7068" y="10219"/>
                      <a:pt x="6496" y="10219"/>
                    </a:cubicBezTo>
                    <a:cubicBezTo>
                      <a:pt x="5771" y="10219"/>
                      <a:pt x="5056" y="10042"/>
                      <a:pt x="4403" y="9687"/>
                    </a:cubicBezTo>
                    <a:cubicBezTo>
                      <a:pt x="2235" y="8520"/>
                      <a:pt x="1401" y="5785"/>
                      <a:pt x="2569" y="3650"/>
                    </a:cubicBezTo>
                    <a:cubicBezTo>
                      <a:pt x="3069" y="2716"/>
                      <a:pt x="3870" y="1982"/>
                      <a:pt x="4837" y="1582"/>
                    </a:cubicBezTo>
                    <a:cubicBezTo>
                      <a:pt x="5364" y="1368"/>
                      <a:pt x="5915" y="1264"/>
                      <a:pt x="6464" y="1264"/>
                    </a:cubicBezTo>
                    <a:close/>
                    <a:moveTo>
                      <a:pt x="6544" y="1"/>
                    </a:moveTo>
                    <a:cubicBezTo>
                      <a:pt x="5825" y="1"/>
                      <a:pt x="5102" y="138"/>
                      <a:pt x="4403" y="414"/>
                    </a:cubicBezTo>
                    <a:cubicBezTo>
                      <a:pt x="3136" y="915"/>
                      <a:pt x="2102" y="1882"/>
                      <a:pt x="1468" y="3049"/>
                    </a:cubicBezTo>
                    <a:cubicBezTo>
                      <a:pt x="0" y="5851"/>
                      <a:pt x="1034" y="9287"/>
                      <a:pt x="3836" y="10788"/>
                    </a:cubicBezTo>
                    <a:cubicBezTo>
                      <a:pt x="4683" y="11240"/>
                      <a:pt x="5603" y="11468"/>
                      <a:pt x="6532" y="11468"/>
                    </a:cubicBezTo>
                    <a:cubicBezTo>
                      <a:pt x="7251" y="11468"/>
                      <a:pt x="7975" y="11332"/>
                      <a:pt x="8673" y="11055"/>
                    </a:cubicBezTo>
                    <a:cubicBezTo>
                      <a:pt x="9907" y="10555"/>
                      <a:pt x="10908" y="9654"/>
                      <a:pt x="11608" y="8387"/>
                    </a:cubicBezTo>
                    <a:cubicBezTo>
                      <a:pt x="12309" y="7052"/>
                      <a:pt x="12509" y="5518"/>
                      <a:pt x="12042" y="4050"/>
                    </a:cubicBezTo>
                    <a:cubicBezTo>
                      <a:pt x="11575" y="2582"/>
                      <a:pt x="10574" y="1382"/>
                      <a:pt x="9240" y="681"/>
                    </a:cubicBezTo>
                    <a:cubicBezTo>
                      <a:pt x="8394" y="230"/>
                      <a:pt x="7473" y="1"/>
                      <a:pt x="6544" y="1"/>
                    </a:cubicBezTo>
                    <a:close/>
                  </a:path>
                </a:pathLst>
              </a:custGeom>
              <a:solidFill>
                <a:schemeClr val="lt2"/>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0"/>
              <p:cNvSpPr/>
              <p:nvPr/>
            </p:nvSpPr>
            <p:spPr>
              <a:xfrm>
                <a:off x="5810975" y="3397850"/>
                <a:ext cx="243550" cy="155850"/>
              </a:xfrm>
              <a:custGeom>
                <a:avLst/>
                <a:gdLst/>
                <a:ahLst/>
                <a:cxnLst/>
                <a:rect l="l" t="t" r="r" b="b"/>
                <a:pathLst>
                  <a:path w="9742" h="6234" extrusionOk="0">
                    <a:moveTo>
                      <a:pt x="1235" y="1"/>
                    </a:moveTo>
                    <a:cubicBezTo>
                      <a:pt x="972" y="1"/>
                      <a:pt x="740" y="125"/>
                      <a:pt x="601" y="402"/>
                    </a:cubicBezTo>
                    <a:lnTo>
                      <a:pt x="268" y="1036"/>
                    </a:lnTo>
                    <a:cubicBezTo>
                      <a:pt x="1" y="1503"/>
                      <a:pt x="268" y="1903"/>
                      <a:pt x="701" y="2170"/>
                    </a:cubicBezTo>
                    <a:lnTo>
                      <a:pt x="7840" y="6106"/>
                    </a:lnTo>
                    <a:cubicBezTo>
                      <a:pt x="7991" y="6192"/>
                      <a:pt x="8156" y="6233"/>
                      <a:pt x="8319" y="6233"/>
                    </a:cubicBezTo>
                    <a:cubicBezTo>
                      <a:pt x="8657" y="6233"/>
                      <a:pt x="8983" y="6055"/>
                      <a:pt x="9141" y="5739"/>
                    </a:cubicBezTo>
                    <a:lnTo>
                      <a:pt x="9474" y="5105"/>
                    </a:lnTo>
                    <a:cubicBezTo>
                      <a:pt x="9741" y="4705"/>
                      <a:pt x="9575" y="4138"/>
                      <a:pt x="9108" y="3871"/>
                    </a:cubicBezTo>
                    <a:lnTo>
                      <a:pt x="1802" y="168"/>
                    </a:lnTo>
                    <a:cubicBezTo>
                      <a:pt x="1612" y="60"/>
                      <a:pt x="1416" y="1"/>
                      <a:pt x="1235" y="1"/>
                    </a:cubicBezTo>
                    <a:close/>
                  </a:path>
                </a:pathLst>
              </a:custGeom>
              <a:solidFill>
                <a:schemeClr val="lt2"/>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70"/>
            <p:cNvGrpSpPr/>
            <p:nvPr/>
          </p:nvGrpSpPr>
          <p:grpSpPr>
            <a:xfrm>
              <a:off x="1141440" y="1610840"/>
              <a:ext cx="255612" cy="255612"/>
              <a:chOff x="1594650" y="976150"/>
              <a:chExt cx="411150" cy="411150"/>
            </a:xfrm>
          </p:grpSpPr>
          <p:sp>
            <p:nvSpPr>
              <p:cNvPr id="2361" name="Google Shape;2361;p70"/>
              <p:cNvSpPr/>
              <p:nvPr/>
            </p:nvSpPr>
            <p:spPr>
              <a:xfrm>
                <a:off x="1594650" y="976150"/>
                <a:ext cx="411150" cy="411150"/>
              </a:xfrm>
              <a:custGeom>
                <a:avLst/>
                <a:gdLst/>
                <a:ahLst/>
                <a:cxnLst/>
                <a:rect l="l" t="t" r="r" b="b"/>
                <a:pathLst>
                  <a:path w="16446" h="16446" extrusionOk="0">
                    <a:moveTo>
                      <a:pt x="8206" y="1201"/>
                    </a:moveTo>
                    <a:cubicBezTo>
                      <a:pt x="12109" y="1201"/>
                      <a:pt x="15211" y="4337"/>
                      <a:pt x="15211" y="8206"/>
                    </a:cubicBezTo>
                    <a:cubicBezTo>
                      <a:pt x="15211" y="12109"/>
                      <a:pt x="12109" y="15211"/>
                      <a:pt x="8206" y="15211"/>
                    </a:cubicBezTo>
                    <a:cubicBezTo>
                      <a:pt x="4337" y="15211"/>
                      <a:pt x="1201" y="12109"/>
                      <a:pt x="1201" y="8206"/>
                    </a:cubicBezTo>
                    <a:cubicBezTo>
                      <a:pt x="1201" y="4337"/>
                      <a:pt x="4337" y="1201"/>
                      <a:pt x="8206" y="1201"/>
                    </a:cubicBezTo>
                    <a:close/>
                    <a:moveTo>
                      <a:pt x="8206" y="0"/>
                    </a:moveTo>
                    <a:cubicBezTo>
                      <a:pt x="3670" y="0"/>
                      <a:pt x="0" y="3669"/>
                      <a:pt x="0" y="8206"/>
                    </a:cubicBezTo>
                    <a:cubicBezTo>
                      <a:pt x="0" y="12776"/>
                      <a:pt x="3670" y="16445"/>
                      <a:pt x="8206" y="16445"/>
                    </a:cubicBezTo>
                    <a:cubicBezTo>
                      <a:pt x="12776" y="16445"/>
                      <a:pt x="16445" y="12776"/>
                      <a:pt x="16445" y="8206"/>
                    </a:cubicBezTo>
                    <a:cubicBezTo>
                      <a:pt x="16445" y="3669"/>
                      <a:pt x="12776" y="0"/>
                      <a:pt x="8206" y="0"/>
                    </a:cubicBez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0"/>
              <p:cNvSpPr/>
              <p:nvPr/>
            </p:nvSpPr>
            <p:spPr>
              <a:xfrm>
                <a:off x="1735575" y="1056200"/>
                <a:ext cx="129275" cy="129275"/>
              </a:xfrm>
              <a:custGeom>
                <a:avLst/>
                <a:gdLst/>
                <a:ahLst/>
                <a:cxnLst/>
                <a:rect l="l" t="t" r="r" b="b"/>
                <a:pathLst>
                  <a:path w="5171" h="5171" extrusionOk="0">
                    <a:moveTo>
                      <a:pt x="2569" y="0"/>
                    </a:moveTo>
                    <a:cubicBezTo>
                      <a:pt x="1168" y="0"/>
                      <a:pt x="1" y="1168"/>
                      <a:pt x="1" y="2602"/>
                    </a:cubicBezTo>
                    <a:cubicBezTo>
                      <a:pt x="1" y="4003"/>
                      <a:pt x="1168" y="5171"/>
                      <a:pt x="2569" y="5171"/>
                    </a:cubicBezTo>
                    <a:cubicBezTo>
                      <a:pt x="4003" y="5171"/>
                      <a:pt x="5171" y="4003"/>
                      <a:pt x="5171" y="2602"/>
                    </a:cubicBezTo>
                    <a:cubicBezTo>
                      <a:pt x="5171" y="1135"/>
                      <a:pt x="4003" y="0"/>
                      <a:pt x="2569" y="0"/>
                    </a:cubicBez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0"/>
              <p:cNvSpPr/>
              <p:nvPr/>
            </p:nvSpPr>
            <p:spPr>
              <a:xfrm>
                <a:off x="1689700" y="1196300"/>
                <a:ext cx="221025" cy="100925"/>
              </a:xfrm>
              <a:custGeom>
                <a:avLst/>
                <a:gdLst/>
                <a:ahLst/>
                <a:cxnLst/>
                <a:rect l="l" t="t" r="r" b="b"/>
                <a:pathLst>
                  <a:path w="8841" h="4037" extrusionOk="0">
                    <a:moveTo>
                      <a:pt x="2670" y="0"/>
                    </a:moveTo>
                    <a:cubicBezTo>
                      <a:pt x="1202" y="0"/>
                      <a:pt x="1" y="1201"/>
                      <a:pt x="1" y="2669"/>
                    </a:cubicBezTo>
                    <a:lnTo>
                      <a:pt x="1" y="4037"/>
                    </a:lnTo>
                    <a:lnTo>
                      <a:pt x="8841" y="4037"/>
                    </a:lnTo>
                    <a:lnTo>
                      <a:pt x="8841" y="2669"/>
                    </a:lnTo>
                    <a:cubicBezTo>
                      <a:pt x="8841" y="1201"/>
                      <a:pt x="7606" y="0"/>
                      <a:pt x="6172" y="0"/>
                    </a:cubicBez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67"/>
        <p:cNvGrpSpPr/>
        <p:nvPr/>
      </p:nvGrpSpPr>
      <p:grpSpPr>
        <a:xfrm>
          <a:off x="0" y="0"/>
          <a:ext cx="0" cy="0"/>
          <a:chOff x="0" y="0"/>
          <a:chExt cx="0" cy="0"/>
        </a:xfrm>
      </p:grpSpPr>
      <p:sp>
        <p:nvSpPr>
          <p:cNvPr id="2368" name="Google Shape;2368;p71"/>
          <p:cNvSpPr txBox="1">
            <a:spLocks noGrp="1"/>
          </p:cNvSpPr>
          <p:nvPr>
            <p:ph type="title"/>
          </p:nvPr>
        </p:nvSpPr>
        <p:spPr>
          <a:xfrm>
            <a:off x="720000" y="694814"/>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2369" name="Google Shape;2369;p71"/>
          <p:cNvSpPr txBox="1">
            <a:spLocks noGrp="1"/>
          </p:cNvSpPr>
          <p:nvPr>
            <p:ph type="body" idx="1"/>
          </p:nvPr>
        </p:nvSpPr>
        <p:spPr>
          <a:xfrm>
            <a:off x="720000" y="1559925"/>
            <a:ext cx="3852000" cy="7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latin typeface="DM Serif Text"/>
              <a:ea typeface="DM Serif Text"/>
              <a:cs typeface="DM Serif Text"/>
              <a:sym typeface="DM Serif Text"/>
            </a:endParaRPr>
          </a:p>
        </p:txBody>
      </p:sp>
      <p:grpSp>
        <p:nvGrpSpPr>
          <p:cNvPr id="2370" name="Google Shape;2370;p71"/>
          <p:cNvGrpSpPr/>
          <p:nvPr/>
        </p:nvGrpSpPr>
        <p:grpSpPr>
          <a:xfrm>
            <a:off x="7731706" y="2323998"/>
            <a:ext cx="525118" cy="621976"/>
            <a:chOff x="5863600" y="2377975"/>
            <a:chExt cx="683925" cy="810075"/>
          </a:xfrm>
        </p:grpSpPr>
        <p:sp>
          <p:nvSpPr>
            <p:cNvPr id="2371" name="Google Shape;2371;p71"/>
            <p:cNvSpPr/>
            <p:nvPr/>
          </p:nvSpPr>
          <p:spPr>
            <a:xfrm>
              <a:off x="5863600" y="2377975"/>
              <a:ext cx="683925" cy="810075"/>
            </a:xfrm>
            <a:custGeom>
              <a:avLst/>
              <a:gdLst/>
              <a:ahLst/>
              <a:cxnLst/>
              <a:rect l="l" t="t" r="r" b="b"/>
              <a:pathLst>
                <a:path w="27357" h="32403" extrusionOk="0">
                  <a:moveTo>
                    <a:pt x="3800" y="1"/>
                  </a:moveTo>
                  <a:cubicBezTo>
                    <a:pt x="1703" y="1"/>
                    <a:pt x="0" y="1703"/>
                    <a:pt x="0" y="3800"/>
                  </a:cubicBezTo>
                  <a:lnTo>
                    <a:pt x="0" y="28603"/>
                  </a:lnTo>
                  <a:cubicBezTo>
                    <a:pt x="0" y="30700"/>
                    <a:pt x="1703" y="32403"/>
                    <a:pt x="3800" y="32403"/>
                  </a:cubicBezTo>
                  <a:lnTo>
                    <a:pt x="23496" y="32403"/>
                  </a:lnTo>
                  <a:cubicBezTo>
                    <a:pt x="25624" y="32403"/>
                    <a:pt x="27357" y="30700"/>
                    <a:pt x="27296" y="28603"/>
                  </a:cubicBezTo>
                  <a:lnTo>
                    <a:pt x="27296" y="3800"/>
                  </a:lnTo>
                  <a:cubicBezTo>
                    <a:pt x="27296" y="1703"/>
                    <a:pt x="25594" y="1"/>
                    <a:pt x="23496" y="1"/>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5974550" y="2814925"/>
              <a:ext cx="461275" cy="245475"/>
            </a:xfrm>
            <a:custGeom>
              <a:avLst/>
              <a:gdLst/>
              <a:ahLst/>
              <a:cxnLst/>
              <a:rect l="l" t="t" r="r" b="b"/>
              <a:pathLst>
                <a:path w="18451" h="9819" extrusionOk="0">
                  <a:moveTo>
                    <a:pt x="578" y="0"/>
                  </a:moveTo>
                  <a:cubicBezTo>
                    <a:pt x="274" y="0"/>
                    <a:pt x="0" y="274"/>
                    <a:pt x="0" y="578"/>
                  </a:cubicBezTo>
                  <a:cubicBezTo>
                    <a:pt x="0" y="5654"/>
                    <a:pt x="4134" y="9818"/>
                    <a:pt x="9240" y="9818"/>
                  </a:cubicBezTo>
                  <a:cubicBezTo>
                    <a:pt x="14317" y="9818"/>
                    <a:pt x="18450" y="5654"/>
                    <a:pt x="18450" y="578"/>
                  </a:cubicBezTo>
                  <a:cubicBezTo>
                    <a:pt x="18450" y="274"/>
                    <a:pt x="18177" y="0"/>
                    <a:pt x="17903" y="0"/>
                  </a:cubicBezTo>
                  <a:cubicBezTo>
                    <a:pt x="17599" y="0"/>
                    <a:pt x="17326" y="274"/>
                    <a:pt x="17326" y="578"/>
                  </a:cubicBezTo>
                  <a:cubicBezTo>
                    <a:pt x="17326" y="5016"/>
                    <a:pt x="13678" y="8663"/>
                    <a:pt x="9240" y="8663"/>
                  </a:cubicBezTo>
                  <a:cubicBezTo>
                    <a:pt x="4772" y="8663"/>
                    <a:pt x="1125" y="5016"/>
                    <a:pt x="1125" y="578"/>
                  </a:cubicBezTo>
                  <a:cubicBezTo>
                    <a:pt x="1125" y="274"/>
                    <a:pt x="882" y="0"/>
                    <a:pt x="578" y="0"/>
                  </a:cubicBez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5958575" y="2799725"/>
              <a:ext cx="59300" cy="58525"/>
            </a:xfrm>
            <a:custGeom>
              <a:avLst/>
              <a:gdLst/>
              <a:ahLst/>
              <a:cxnLst/>
              <a:rect l="l" t="t" r="r" b="b"/>
              <a:pathLst>
                <a:path w="2372" h="2341" extrusionOk="0">
                  <a:moveTo>
                    <a:pt x="1" y="0"/>
                  </a:moveTo>
                  <a:lnTo>
                    <a:pt x="1" y="2341"/>
                  </a:lnTo>
                  <a:lnTo>
                    <a:pt x="2372" y="2341"/>
                  </a:lnTo>
                  <a:lnTo>
                    <a:pt x="2372" y="0"/>
                  </a:ln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6175150" y="3017050"/>
              <a:ext cx="59300" cy="58550"/>
            </a:xfrm>
            <a:custGeom>
              <a:avLst/>
              <a:gdLst/>
              <a:ahLst/>
              <a:cxnLst/>
              <a:rect l="l" t="t" r="r" b="b"/>
              <a:pathLst>
                <a:path w="2372" h="2342" extrusionOk="0">
                  <a:moveTo>
                    <a:pt x="1" y="1"/>
                  </a:moveTo>
                  <a:lnTo>
                    <a:pt x="1" y="2341"/>
                  </a:lnTo>
                  <a:lnTo>
                    <a:pt x="2371" y="2341"/>
                  </a:lnTo>
                  <a:lnTo>
                    <a:pt x="2371" y="1"/>
                  </a:ln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6391725" y="2799725"/>
              <a:ext cx="59300" cy="58525"/>
            </a:xfrm>
            <a:custGeom>
              <a:avLst/>
              <a:gdLst/>
              <a:ahLst/>
              <a:cxnLst/>
              <a:rect l="l" t="t" r="r" b="b"/>
              <a:pathLst>
                <a:path w="2372" h="2341" extrusionOk="0">
                  <a:moveTo>
                    <a:pt x="0" y="0"/>
                  </a:moveTo>
                  <a:lnTo>
                    <a:pt x="0" y="2341"/>
                  </a:lnTo>
                  <a:lnTo>
                    <a:pt x="2371" y="2341"/>
                  </a:lnTo>
                  <a:lnTo>
                    <a:pt x="2371" y="0"/>
                  </a:ln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5948700" y="3031500"/>
              <a:ext cx="512950" cy="28900"/>
            </a:xfrm>
            <a:custGeom>
              <a:avLst/>
              <a:gdLst/>
              <a:ahLst/>
              <a:cxnLst/>
              <a:rect l="l" t="t" r="r" b="b"/>
              <a:pathLst>
                <a:path w="20518" h="1156" extrusionOk="0">
                  <a:moveTo>
                    <a:pt x="578" y="0"/>
                  </a:moveTo>
                  <a:cubicBezTo>
                    <a:pt x="274" y="0"/>
                    <a:pt x="1" y="274"/>
                    <a:pt x="1" y="578"/>
                  </a:cubicBezTo>
                  <a:cubicBezTo>
                    <a:pt x="1" y="882"/>
                    <a:pt x="274" y="1155"/>
                    <a:pt x="578" y="1155"/>
                  </a:cubicBezTo>
                  <a:lnTo>
                    <a:pt x="19940" y="1155"/>
                  </a:lnTo>
                  <a:cubicBezTo>
                    <a:pt x="20244" y="1155"/>
                    <a:pt x="20518" y="912"/>
                    <a:pt x="20518" y="578"/>
                  </a:cubicBezTo>
                  <a:cubicBezTo>
                    <a:pt x="20518" y="274"/>
                    <a:pt x="20244" y="0"/>
                    <a:pt x="19940" y="0"/>
                  </a:cubicBez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5940350" y="3023900"/>
              <a:ext cx="43325" cy="44125"/>
            </a:xfrm>
            <a:custGeom>
              <a:avLst/>
              <a:gdLst/>
              <a:ahLst/>
              <a:cxnLst/>
              <a:rect l="l" t="t" r="r" b="b"/>
              <a:pathLst>
                <a:path w="1733" h="1765" extrusionOk="0">
                  <a:moveTo>
                    <a:pt x="851" y="0"/>
                  </a:moveTo>
                  <a:cubicBezTo>
                    <a:pt x="365" y="0"/>
                    <a:pt x="0" y="395"/>
                    <a:pt x="0" y="882"/>
                  </a:cubicBezTo>
                  <a:cubicBezTo>
                    <a:pt x="0" y="1351"/>
                    <a:pt x="398" y="1765"/>
                    <a:pt x="808" y="1765"/>
                  </a:cubicBezTo>
                  <a:cubicBezTo>
                    <a:pt x="823" y="1765"/>
                    <a:pt x="837" y="1764"/>
                    <a:pt x="851" y="1763"/>
                  </a:cubicBezTo>
                  <a:cubicBezTo>
                    <a:pt x="1368" y="1763"/>
                    <a:pt x="1733" y="1368"/>
                    <a:pt x="1733" y="882"/>
                  </a:cubicBezTo>
                  <a:cubicBezTo>
                    <a:pt x="1733" y="395"/>
                    <a:pt x="1368" y="0"/>
                    <a:pt x="851" y="0"/>
                  </a:cubicBez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6425925" y="3023900"/>
              <a:ext cx="43325" cy="44125"/>
            </a:xfrm>
            <a:custGeom>
              <a:avLst/>
              <a:gdLst/>
              <a:ahLst/>
              <a:cxnLst/>
              <a:rect l="l" t="t" r="r" b="b"/>
              <a:pathLst>
                <a:path w="1733" h="1765" extrusionOk="0">
                  <a:moveTo>
                    <a:pt x="851" y="0"/>
                  </a:moveTo>
                  <a:cubicBezTo>
                    <a:pt x="365" y="0"/>
                    <a:pt x="0" y="395"/>
                    <a:pt x="0" y="882"/>
                  </a:cubicBezTo>
                  <a:cubicBezTo>
                    <a:pt x="0" y="1351"/>
                    <a:pt x="341" y="1765"/>
                    <a:pt x="802" y="1765"/>
                  </a:cubicBezTo>
                  <a:cubicBezTo>
                    <a:pt x="819" y="1765"/>
                    <a:pt x="835" y="1764"/>
                    <a:pt x="851" y="1763"/>
                  </a:cubicBezTo>
                  <a:cubicBezTo>
                    <a:pt x="1338" y="1763"/>
                    <a:pt x="1733" y="1368"/>
                    <a:pt x="1733" y="882"/>
                  </a:cubicBezTo>
                  <a:cubicBezTo>
                    <a:pt x="1733" y="395"/>
                    <a:pt x="1338" y="0"/>
                    <a:pt x="851" y="0"/>
                  </a:cubicBez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6099925" y="2491200"/>
              <a:ext cx="212025" cy="459375"/>
            </a:xfrm>
            <a:custGeom>
              <a:avLst/>
              <a:gdLst/>
              <a:ahLst/>
              <a:cxnLst/>
              <a:rect l="l" t="t" r="r" b="b"/>
              <a:pathLst>
                <a:path w="8481" h="18375" extrusionOk="0">
                  <a:moveTo>
                    <a:pt x="1976" y="1"/>
                  </a:moveTo>
                  <a:cubicBezTo>
                    <a:pt x="1490" y="1"/>
                    <a:pt x="1095" y="366"/>
                    <a:pt x="1095" y="882"/>
                  </a:cubicBezTo>
                  <a:lnTo>
                    <a:pt x="1095" y="5320"/>
                  </a:lnTo>
                  <a:cubicBezTo>
                    <a:pt x="1095" y="5381"/>
                    <a:pt x="1125" y="5472"/>
                    <a:pt x="1125" y="5533"/>
                  </a:cubicBezTo>
                  <a:cubicBezTo>
                    <a:pt x="639" y="5533"/>
                    <a:pt x="274" y="5928"/>
                    <a:pt x="274" y="6414"/>
                  </a:cubicBezTo>
                  <a:lnTo>
                    <a:pt x="274" y="6901"/>
                  </a:lnTo>
                  <a:cubicBezTo>
                    <a:pt x="304" y="7326"/>
                    <a:pt x="669" y="7721"/>
                    <a:pt x="1186" y="7721"/>
                  </a:cubicBezTo>
                  <a:lnTo>
                    <a:pt x="1368" y="7721"/>
                  </a:lnTo>
                  <a:lnTo>
                    <a:pt x="456" y="8633"/>
                  </a:lnTo>
                  <a:cubicBezTo>
                    <a:pt x="61" y="8998"/>
                    <a:pt x="0" y="9545"/>
                    <a:pt x="183" y="10001"/>
                  </a:cubicBezTo>
                  <a:lnTo>
                    <a:pt x="3861" y="18147"/>
                  </a:lnTo>
                  <a:cubicBezTo>
                    <a:pt x="3922" y="18299"/>
                    <a:pt x="4058" y="18375"/>
                    <a:pt x="4199" y="18375"/>
                  </a:cubicBezTo>
                  <a:cubicBezTo>
                    <a:pt x="4339" y="18375"/>
                    <a:pt x="4484" y="18299"/>
                    <a:pt x="4560" y="18147"/>
                  </a:cubicBezTo>
                  <a:lnTo>
                    <a:pt x="8238" y="10001"/>
                  </a:lnTo>
                  <a:cubicBezTo>
                    <a:pt x="8481" y="9545"/>
                    <a:pt x="8359" y="8968"/>
                    <a:pt x="7964" y="8633"/>
                  </a:cubicBezTo>
                  <a:lnTo>
                    <a:pt x="7052" y="7721"/>
                  </a:lnTo>
                  <a:lnTo>
                    <a:pt x="7265" y="7721"/>
                  </a:lnTo>
                  <a:cubicBezTo>
                    <a:pt x="7751" y="7721"/>
                    <a:pt x="8116" y="7326"/>
                    <a:pt x="8116" y="6840"/>
                  </a:cubicBezTo>
                  <a:lnTo>
                    <a:pt x="8116" y="6323"/>
                  </a:lnTo>
                  <a:cubicBezTo>
                    <a:pt x="8116" y="5837"/>
                    <a:pt x="7751" y="5472"/>
                    <a:pt x="7265" y="5472"/>
                  </a:cubicBezTo>
                  <a:cubicBezTo>
                    <a:pt x="7295" y="5381"/>
                    <a:pt x="7295" y="5320"/>
                    <a:pt x="7295" y="5229"/>
                  </a:cubicBezTo>
                  <a:lnTo>
                    <a:pt x="7295" y="882"/>
                  </a:lnTo>
                  <a:cubicBezTo>
                    <a:pt x="7295" y="366"/>
                    <a:pt x="6900" y="1"/>
                    <a:pt x="6414" y="1"/>
                  </a:cubicBezTo>
                  <a:close/>
                </a:path>
              </a:pathLst>
            </a:custGeom>
            <a:solidFill>
              <a:schemeClr val="accent3"/>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6191100" y="2764775"/>
              <a:ext cx="28150" cy="193025"/>
            </a:xfrm>
            <a:custGeom>
              <a:avLst/>
              <a:gdLst/>
              <a:ahLst/>
              <a:cxnLst/>
              <a:rect l="l" t="t" r="r" b="b"/>
              <a:pathLst>
                <a:path w="1126" h="7721" extrusionOk="0">
                  <a:moveTo>
                    <a:pt x="578" y="0"/>
                  </a:moveTo>
                  <a:cubicBezTo>
                    <a:pt x="275" y="0"/>
                    <a:pt x="1" y="274"/>
                    <a:pt x="1" y="578"/>
                  </a:cubicBezTo>
                  <a:lnTo>
                    <a:pt x="1" y="7143"/>
                  </a:lnTo>
                  <a:cubicBezTo>
                    <a:pt x="1" y="7447"/>
                    <a:pt x="275" y="7721"/>
                    <a:pt x="578" y="7721"/>
                  </a:cubicBezTo>
                  <a:cubicBezTo>
                    <a:pt x="882" y="7721"/>
                    <a:pt x="1126" y="7447"/>
                    <a:pt x="1126" y="7143"/>
                  </a:cubicBezTo>
                  <a:lnTo>
                    <a:pt x="1126" y="578"/>
                  </a:lnTo>
                  <a:cubicBezTo>
                    <a:pt x="1126" y="274"/>
                    <a:pt x="882" y="0"/>
                    <a:pt x="578" y="0"/>
                  </a:cubicBez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6181225" y="2756400"/>
              <a:ext cx="45625" cy="45675"/>
            </a:xfrm>
            <a:custGeom>
              <a:avLst/>
              <a:gdLst/>
              <a:ahLst/>
              <a:cxnLst/>
              <a:rect l="l" t="t" r="r" b="b"/>
              <a:pathLst>
                <a:path w="1825" h="1827" extrusionOk="0">
                  <a:moveTo>
                    <a:pt x="913" y="1"/>
                  </a:moveTo>
                  <a:cubicBezTo>
                    <a:pt x="426" y="1"/>
                    <a:pt x="1" y="396"/>
                    <a:pt x="1" y="913"/>
                  </a:cubicBezTo>
                  <a:cubicBezTo>
                    <a:pt x="1" y="1412"/>
                    <a:pt x="398" y="1826"/>
                    <a:pt x="864" y="1826"/>
                  </a:cubicBezTo>
                  <a:cubicBezTo>
                    <a:pt x="880" y="1826"/>
                    <a:pt x="896" y="1826"/>
                    <a:pt x="913" y="1825"/>
                  </a:cubicBezTo>
                  <a:cubicBezTo>
                    <a:pt x="1429" y="1825"/>
                    <a:pt x="1825" y="1399"/>
                    <a:pt x="1825" y="913"/>
                  </a:cubicBezTo>
                  <a:cubicBezTo>
                    <a:pt x="1825" y="396"/>
                    <a:pt x="1429" y="1"/>
                    <a:pt x="913" y="1"/>
                  </a:cubicBez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 name="Google Shape;2382;p71"/>
          <p:cNvGrpSpPr/>
          <p:nvPr/>
        </p:nvGrpSpPr>
        <p:grpSpPr>
          <a:xfrm>
            <a:off x="5428267" y="1424924"/>
            <a:ext cx="1528632" cy="2451643"/>
            <a:chOff x="2863550" y="1207000"/>
            <a:chExt cx="1990925" cy="3193075"/>
          </a:xfrm>
        </p:grpSpPr>
        <p:sp>
          <p:nvSpPr>
            <p:cNvPr id="2383" name="Google Shape;2383;p71"/>
            <p:cNvSpPr/>
            <p:nvPr/>
          </p:nvSpPr>
          <p:spPr>
            <a:xfrm>
              <a:off x="2905325" y="1207000"/>
              <a:ext cx="1907375" cy="3193075"/>
            </a:xfrm>
            <a:custGeom>
              <a:avLst/>
              <a:gdLst/>
              <a:ahLst/>
              <a:cxnLst/>
              <a:rect l="l" t="t" r="r" b="b"/>
              <a:pathLst>
                <a:path w="76295" h="127723" extrusionOk="0">
                  <a:moveTo>
                    <a:pt x="6262" y="0"/>
                  </a:moveTo>
                  <a:cubicBezTo>
                    <a:pt x="2828" y="0"/>
                    <a:pt x="1" y="2797"/>
                    <a:pt x="1" y="6262"/>
                  </a:cubicBezTo>
                  <a:lnTo>
                    <a:pt x="1" y="121461"/>
                  </a:lnTo>
                  <a:cubicBezTo>
                    <a:pt x="1" y="124926"/>
                    <a:pt x="2828" y="127723"/>
                    <a:pt x="6262" y="127723"/>
                  </a:cubicBezTo>
                  <a:lnTo>
                    <a:pt x="70033" y="127723"/>
                  </a:lnTo>
                  <a:cubicBezTo>
                    <a:pt x="73498" y="127723"/>
                    <a:pt x="76294" y="124926"/>
                    <a:pt x="76294" y="121461"/>
                  </a:cubicBezTo>
                  <a:lnTo>
                    <a:pt x="76294" y="6262"/>
                  </a:lnTo>
                  <a:cubicBezTo>
                    <a:pt x="76294" y="2797"/>
                    <a:pt x="73498" y="0"/>
                    <a:pt x="70033" y="0"/>
                  </a:cubicBez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4771625" y="2159900"/>
              <a:ext cx="82850" cy="452150"/>
            </a:xfrm>
            <a:custGeom>
              <a:avLst/>
              <a:gdLst/>
              <a:ahLst/>
              <a:cxnLst/>
              <a:rect l="l" t="t" r="r" b="b"/>
              <a:pathLst>
                <a:path w="3314" h="18086" extrusionOk="0">
                  <a:moveTo>
                    <a:pt x="1" y="0"/>
                  </a:moveTo>
                  <a:lnTo>
                    <a:pt x="1" y="18086"/>
                  </a:lnTo>
                  <a:cubicBezTo>
                    <a:pt x="1825" y="18086"/>
                    <a:pt x="3284" y="16596"/>
                    <a:pt x="3314" y="14803"/>
                  </a:cubicBezTo>
                  <a:lnTo>
                    <a:pt x="3314" y="3283"/>
                  </a:lnTo>
                  <a:cubicBezTo>
                    <a:pt x="3314" y="1459"/>
                    <a:pt x="1825" y="0"/>
                    <a:pt x="1" y="0"/>
                  </a:cubicBez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2863550" y="2017800"/>
              <a:ext cx="82850" cy="344250"/>
            </a:xfrm>
            <a:custGeom>
              <a:avLst/>
              <a:gdLst/>
              <a:ahLst/>
              <a:cxnLst/>
              <a:rect l="l" t="t" r="r" b="b"/>
              <a:pathLst>
                <a:path w="3314" h="13770" extrusionOk="0">
                  <a:moveTo>
                    <a:pt x="3313" y="0"/>
                  </a:moveTo>
                  <a:cubicBezTo>
                    <a:pt x="1490" y="0"/>
                    <a:pt x="0" y="1490"/>
                    <a:pt x="0" y="3314"/>
                  </a:cubicBezTo>
                  <a:lnTo>
                    <a:pt x="0" y="10456"/>
                  </a:lnTo>
                  <a:cubicBezTo>
                    <a:pt x="0" y="12280"/>
                    <a:pt x="1490" y="13770"/>
                    <a:pt x="3313" y="13770"/>
                  </a:cubicBezTo>
                  <a:lnTo>
                    <a:pt x="3313" y="0"/>
                  </a:ln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2863550" y="2407625"/>
              <a:ext cx="82850" cy="343500"/>
            </a:xfrm>
            <a:custGeom>
              <a:avLst/>
              <a:gdLst/>
              <a:ahLst/>
              <a:cxnLst/>
              <a:rect l="l" t="t" r="r" b="b"/>
              <a:pathLst>
                <a:path w="3314" h="13740" extrusionOk="0">
                  <a:moveTo>
                    <a:pt x="3313" y="0"/>
                  </a:moveTo>
                  <a:cubicBezTo>
                    <a:pt x="1490" y="0"/>
                    <a:pt x="0" y="1490"/>
                    <a:pt x="0" y="3313"/>
                  </a:cubicBezTo>
                  <a:lnTo>
                    <a:pt x="0" y="10456"/>
                  </a:lnTo>
                  <a:cubicBezTo>
                    <a:pt x="0" y="12280"/>
                    <a:pt x="1490" y="13739"/>
                    <a:pt x="3313" y="13739"/>
                  </a:cubicBezTo>
                  <a:lnTo>
                    <a:pt x="3313" y="0"/>
                  </a:ln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7" name="Google Shape;2387;p71"/>
            <p:cNvGrpSpPr/>
            <p:nvPr/>
          </p:nvGrpSpPr>
          <p:grpSpPr>
            <a:xfrm>
              <a:off x="2991200" y="1248025"/>
              <a:ext cx="1736375" cy="3066950"/>
              <a:chOff x="2991200" y="1248025"/>
              <a:chExt cx="1736375" cy="3066950"/>
            </a:xfrm>
          </p:grpSpPr>
          <p:sp>
            <p:nvSpPr>
              <p:cNvPr id="2388" name="Google Shape;2388;p71"/>
              <p:cNvSpPr/>
              <p:nvPr/>
            </p:nvSpPr>
            <p:spPr>
              <a:xfrm>
                <a:off x="2991200" y="1292100"/>
                <a:ext cx="1736375" cy="3022875"/>
              </a:xfrm>
              <a:custGeom>
                <a:avLst/>
                <a:gdLst/>
                <a:ahLst/>
                <a:cxnLst/>
                <a:rect l="l" t="t" r="r" b="b"/>
                <a:pathLst>
                  <a:path w="69455" h="120915" extrusionOk="0">
                    <a:moveTo>
                      <a:pt x="2827" y="1"/>
                    </a:moveTo>
                    <a:cubicBezTo>
                      <a:pt x="1277" y="1"/>
                      <a:pt x="1" y="1308"/>
                      <a:pt x="1" y="2858"/>
                    </a:cubicBezTo>
                    <a:lnTo>
                      <a:pt x="1" y="118057"/>
                    </a:lnTo>
                    <a:cubicBezTo>
                      <a:pt x="1" y="119607"/>
                      <a:pt x="1277" y="120914"/>
                      <a:pt x="2827" y="120914"/>
                    </a:cubicBezTo>
                    <a:lnTo>
                      <a:pt x="66598" y="120914"/>
                    </a:lnTo>
                    <a:cubicBezTo>
                      <a:pt x="68148" y="120914"/>
                      <a:pt x="69455" y="119607"/>
                      <a:pt x="69455" y="118057"/>
                    </a:cubicBezTo>
                    <a:lnTo>
                      <a:pt x="69455" y="2858"/>
                    </a:lnTo>
                    <a:cubicBezTo>
                      <a:pt x="69455" y="1308"/>
                      <a:pt x="68148" y="1"/>
                      <a:pt x="66598" y="1"/>
                    </a:cubicBez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3529200" y="4192600"/>
                <a:ext cx="659625" cy="57025"/>
              </a:xfrm>
              <a:custGeom>
                <a:avLst/>
                <a:gdLst/>
                <a:ahLst/>
                <a:cxnLst/>
                <a:rect l="l" t="t" r="r" b="b"/>
                <a:pathLst>
                  <a:path w="26385" h="2281" extrusionOk="0">
                    <a:moveTo>
                      <a:pt x="1156" y="1"/>
                    </a:moveTo>
                    <a:cubicBezTo>
                      <a:pt x="518" y="1"/>
                      <a:pt x="1" y="487"/>
                      <a:pt x="1" y="1125"/>
                    </a:cubicBezTo>
                    <a:cubicBezTo>
                      <a:pt x="1" y="1763"/>
                      <a:pt x="548" y="2280"/>
                      <a:pt x="1156" y="2280"/>
                    </a:cubicBezTo>
                    <a:lnTo>
                      <a:pt x="25229" y="2280"/>
                    </a:lnTo>
                    <a:cubicBezTo>
                      <a:pt x="25898" y="2280"/>
                      <a:pt x="26384" y="1733"/>
                      <a:pt x="26384" y="1125"/>
                    </a:cubicBezTo>
                    <a:cubicBezTo>
                      <a:pt x="26384" y="487"/>
                      <a:pt x="25837" y="1"/>
                      <a:pt x="25229" y="1"/>
                    </a:cubicBez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3333925" y="1248025"/>
                <a:ext cx="1049425" cy="148200"/>
              </a:xfrm>
              <a:custGeom>
                <a:avLst/>
                <a:gdLst/>
                <a:ahLst/>
                <a:cxnLst/>
                <a:rect l="l" t="t" r="r" b="b"/>
                <a:pathLst>
                  <a:path w="41977" h="5928" extrusionOk="0">
                    <a:moveTo>
                      <a:pt x="0" y="1"/>
                    </a:moveTo>
                    <a:cubicBezTo>
                      <a:pt x="0" y="3253"/>
                      <a:pt x="2645" y="5928"/>
                      <a:pt x="5927" y="5928"/>
                    </a:cubicBezTo>
                    <a:lnTo>
                      <a:pt x="36049" y="5928"/>
                    </a:lnTo>
                    <a:cubicBezTo>
                      <a:pt x="39332" y="5928"/>
                      <a:pt x="41977" y="3283"/>
                      <a:pt x="41977" y="1"/>
                    </a:cubicBez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3478300" y="1300450"/>
                <a:ext cx="43325" cy="44100"/>
              </a:xfrm>
              <a:custGeom>
                <a:avLst/>
                <a:gdLst/>
                <a:ahLst/>
                <a:cxnLst/>
                <a:rect l="l" t="t" r="r" b="b"/>
                <a:pathLst>
                  <a:path w="1733" h="1764" extrusionOk="0">
                    <a:moveTo>
                      <a:pt x="851" y="1"/>
                    </a:moveTo>
                    <a:cubicBezTo>
                      <a:pt x="395" y="1"/>
                      <a:pt x="0" y="396"/>
                      <a:pt x="0" y="882"/>
                    </a:cubicBezTo>
                    <a:cubicBezTo>
                      <a:pt x="0" y="1369"/>
                      <a:pt x="395" y="1764"/>
                      <a:pt x="851" y="1764"/>
                    </a:cubicBezTo>
                    <a:cubicBezTo>
                      <a:pt x="1338" y="1764"/>
                      <a:pt x="1733" y="1369"/>
                      <a:pt x="1733" y="882"/>
                    </a:cubicBezTo>
                    <a:cubicBezTo>
                      <a:pt x="1733" y="396"/>
                      <a:pt x="1338" y="1"/>
                      <a:pt x="851" y="1"/>
                    </a:cubicBez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581650" y="1300450"/>
                <a:ext cx="43325" cy="44100"/>
              </a:xfrm>
              <a:custGeom>
                <a:avLst/>
                <a:gdLst/>
                <a:ahLst/>
                <a:cxnLst/>
                <a:rect l="l" t="t" r="r" b="b"/>
                <a:pathLst>
                  <a:path w="1733" h="1764" extrusionOk="0">
                    <a:moveTo>
                      <a:pt x="882" y="1"/>
                    </a:moveTo>
                    <a:cubicBezTo>
                      <a:pt x="395" y="1"/>
                      <a:pt x="0" y="396"/>
                      <a:pt x="0" y="882"/>
                    </a:cubicBezTo>
                    <a:cubicBezTo>
                      <a:pt x="0" y="1369"/>
                      <a:pt x="395" y="1764"/>
                      <a:pt x="882" y="1764"/>
                    </a:cubicBezTo>
                    <a:cubicBezTo>
                      <a:pt x="1368" y="1764"/>
                      <a:pt x="1733" y="1369"/>
                      <a:pt x="1733" y="882"/>
                    </a:cubicBezTo>
                    <a:cubicBezTo>
                      <a:pt x="1733" y="396"/>
                      <a:pt x="1368" y="1"/>
                      <a:pt x="882" y="1"/>
                    </a:cubicBez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4158400" y="1279950"/>
                <a:ext cx="85125" cy="85875"/>
              </a:xfrm>
              <a:custGeom>
                <a:avLst/>
                <a:gdLst/>
                <a:ahLst/>
                <a:cxnLst/>
                <a:rect l="l" t="t" r="r" b="b"/>
                <a:pathLst>
                  <a:path w="3405" h="3435" extrusionOk="0">
                    <a:moveTo>
                      <a:pt x="1703" y="0"/>
                    </a:moveTo>
                    <a:cubicBezTo>
                      <a:pt x="760" y="0"/>
                      <a:pt x="0" y="760"/>
                      <a:pt x="0" y="1702"/>
                    </a:cubicBezTo>
                    <a:cubicBezTo>
                      <a:pt x="0" y="2675"/>
                      <a:pt x="760" y="3435"/>
                      <a:pt x="1703" y="3435"/>
                    </a:cubicBezTo>
                    <a:cubicBezTo>
                      <a:pt x="2645" y="3435"/>
                      <a:pt x="3405" y="2675"/>
                      <a:pt x="3405" y="1702"/>
                    </a:cubicBezTo>
                    <a:cubicBezTo>
                      <a:pt x="3405" y="760"/>
                      <a:pt x="2645" y="0"/>
                      <a:pt x="1703" y="0"/>
                    </a:cubicBez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659900" y="1310350"/>
                <a:ext cx="446850" cy="23575"/>
              </a:xfrm>
              <a:custGeom>
                <a:avLst/>
                <a:gdLst/>
                <a:ahLst/>
                <a:cxnLst/>
                <a:rect l="l" t="t" r="r" b="b"/>
                <a:pathLst>
                  <a:path w="17874" h="943" extrusionOk="0">
                    <a:moveTo>
                      <a:pt x="1" y="0"/>
                    </a:moveTo>
                    <a:lnTo>
                      <a:pt x="1" y="942"/>
                    </a:lnTo>
                    <a:lnTo>
                      <a:pt x="17874" y="942"/>
                    </a:lnTo>
                    <a:lnTo>
                      <a:pt x="17874" y="0"/>
                    </a:ln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143950" y="2684225"/>
                <a:ext cx="1446100" cy="730275"/>
              </a:xfrm>
              <a:custGeom>
                <a:avLst/>
                <a:gdLst/>
                <a:ahLst/>
                <a:cxnLst/>
                <a:rect l="l" t="t" r="r" b="b"/>
                <a:pathLst>
                  <a:path w="57844" h="29211" extrusionOk="0">
                    <a:moveTo>
                      <a:pt x="0" y="0"/>
                    </a:moveTo>
                    <a:lnTo>
                      <a:pt x="0" y="29210"/>
                    </a:lnTo>
                    <a:lnTo>
                      <a:pt x="57843" y="29210"/>
                    </a:lnTo>
                    <a:lnTo>
                      <a:pt x="57843" y="0"/>
                    </a:ln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3659900" y="2780725"/>
                <a:ext cx="413425" cy="414175"/>
              </a:xfrm>
              <a:custGeom>
                <a:avLst/>
                <a:gdLst/>
                <a:ahLst/>
                <a:cxnLst/>
                <a:rect l="l" t="t" r="r" b="b"/>
                <a:pathLst>
                  <a:path w="16537" h="16567" extrusionOk="0">
                    <a:moveTo>
                      <a:pt x="8268" y="1"/>
                    </a:moveTo>
                    <a:cubicBezTo>
                      <a:pt x="3709" y="1"/>
                      <a:pt x="1" y="3709"/>
                      <a:pt x="1" y="8299"/>
                    </a:cubicBezTo>
                    <a:cubicBezTo>
                      <a:pt x="1" y="12858"/>
                      <a:pt x="3709" y="16566"/>
                      <a:pt x="8268" y="16566"/>
                    </a:cubicBezTo>
                    <a:cubicBezTo>
                      <a:pt x="12828" y="16566"/>
                      <a:pt x="16536" y="12858"/>
                      <a:pt x="16536" y="8299"/>
                    </a:cubicBezTo>
                    <a:cubicBezTo>
                      <a:pt x="16536" y="3709"/>
                      <a:pt x="12828" y="1"/>
                      <a:pt x="8268" y="1"/>
                    </a:cubicBezTo>
                    <a:close/>
                  </a:path>
                </a:pathLst>
              </a:custGeom>
              <a:solidFill>
                <a:schemeClr val="dk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3798200" y="2882550"/>
                <a:ext cx="181650" cy="209750"/>
              </a:xfrm>
              <a:custGeom>
                <a:avLst/>
                <a:gdLst/>
                <a:ahLst/>
                <a:cxnLst/>
                <a:rect l="l" t="t" r="r" b="b"/>
                <a:pathLst>
                  <a:path w="7266" h="8390" extrusionOk="0">
                    <a:moveTo>
                      <a:pt x="1" y="1"/>
                    </a:moveTo>
                    <a:lnTo>
                      <a:pt x="1" y="8390"/>
                    </a:lnTo>
                    <a:lnTo>
                      <a:pt x="7265" y="4226"/>
                    </a:lnTo>
                    <a:lnTo>
                      <a:pt x="1" y="1"/>
                    </a:ln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270075" y="3269325"/>
                <a:ext cx="1193825" cy="31950"/>
              </a:xfrm>
              <a:custGeom>
                <a:avLst/>
                <a:gdLst/>
                <a:ahLst/>
                <a:cxnLst/>
                <a:rect l="l" t="t" r="r" b="b"/>
                <a:pathLst>
                  <a:path w="47753" h="1278" extrusionOk="0">
                    <a:moveTo>
                      <a:pt x="639" y="1"/>
                    </a:moveTo>
                    <a:cubicBezTo>
                      <a:pt x="274" y="1"/>
                      <a:pt x="1" y="305"/>
                      <a:pt x="1" y="639"/>
                    </a:cubicBezTo>
                    <a:cubicBezTo>
                      <a:pt x="1" y="1004"/>
                      <a:pt x="305" y="1278"/>
                      <a:pt x="639" y="1278"/>
                    </a:cubicBezTo>
                    <a:lnTo>
                      <a:pt x="47084" y="1278"/>
                    </a:lnTo>
                    <a:cubicBezTo>
                      <a:pt x="47449" y="1278"/>
                      <a:pt x="47722" y="974"/>
                      <a:pt x="47753" y="639"/>
                    </a:cubicBezTo>
                    <a:cubicBezTo>
                      <a:pt x="47753" y="244"/>
                      <a:pt x="47449" y="1"/>
                      <a:pt x="47114" y="1"/>
                    </a:cubicBezTo>
                    <a:close/>
                  </a:path>
                </a:pathLst>
              </a:custGeom>
              <a:solidFill>
                <a:schemeClr val="accent3"/>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3439550" y="3224500"/>
                <a:ext cx="121600" cy="121600"/>
              </a:xfrm>
              <a:custGeom>
                <a:avLst/>
                <a:gdLst/>
                <a:ahLst/>
                <a:cxnLst/>
                <a:rect l="l" t="t" r="r" b="b"/>
                <a:pathLst>
                  <a:path w="4864" h="4864" extrusionOk="0">
                    <a:moveTo>
                      <a:pt x="2432" y="1"/>
                    </a:moveTo>
                    <a:cubicBezTo>
                      <a:pt x="1094" y="1"/>
                      <a:pt x="0" y="1064"/>
                      <a:pt x="0" y="2432"/>
                    </a:cubicBezTo>
                    <a:cubicBezTo>
                      <a:pt x="0" y="3770"/>
                      <a:pt x="1064" y="4864"/>
                      <a:pt x="2432" y="4864"/>
                    </a:cubicBezTo>
                    <a:cubicBezTo>
                      <a:pt x="3739" y="4864"/>
                      <a:pt x="4863" y="3800"/>
                      <a:pt x="4863" y="2432"/>
                    </a:cubicBezTo>
                    <a:cubicBezTo>
                      <a:pt x="4863" y="1064"/>
                      <a:pt x="3739" y="1"/>
                      <a:pt x="2432" y="1"/>
                    </a:cubicBezTo>
                    <a:close/>
                  </a:path>
                </a:pathLst>
              </a:custGeom>
              <a:solidFill>
                <a:schemeClr val="accent3"/>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3476025" y="3262500"/>
                <a:ext cx="45600" cy="45625"/>
              </a:xfrm>
              <a:custGeom>
                <a:avLst/>
                <a:gdLst/>
                <a:ahLst/>
                <a:cxnLst/>
                <a:rect l="l" t="t" r="r" b="b"/>
                <a:pathLst>
                  <a:path w="1824" h="1825" extrusionOk="0">
                    <a:moveTo>
                      <a:pt x="912" y="0"/>
                    </a:moveTo>
                    <a:cubicBezTo>
                      <a:pt x="426" y="0"/>
                      <a:pt x="0" y="426"/>
                      <a:pt x="0" y="912"/>
                    </a:cubicBezTo>
                    <a:cubicBezTo>
                      <a:pt x="0" y="1399"/>
                      <a:pt x="426" y="1824"/>
                      <a:pt x="912" y="1824"/>
                    </a:cubicBezTo>
                    <a:cubicBezTo>
                      <a:pt x="1429" y="1824"/>
                      <a:pt x="1824" y="1399"/>
                      <a:pt x="1824" y="912"/>
                    </a:cubicBezTo>
                    <a:cubicBezTo>
                      <a:pt x="1824" y="426"/>
                      <a:pt x="1459" y="0"/>
                      <a:pt x="912" y="0"/>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4371925" y="1494800"/>
                <a:ext cx="65375" cy="57800"/>
              </a:xfrm>
              <a:custGeom>
                <a:avLst/>
                <a:gdLst/>
                <a:ahLst/>
                <a:cxnLst/>
                <a:rect l="l" t="t" r="r" b="b"/>
                <a:pathLst>
                  <a:path w="2615" h="2312" extrusionOk="0">
                    <a:moveTo>
                      <a:pt x="1293" y="0"/>
                    </a:moveTo>
                    <a:cubicBezTo>
                      <a:pt x="1048" y="0"/>
                      <a:pt x="806" y="73"/>
                      <a:pt x="609" y="221"/>
                    </a:cubicBezTo>
                    <a:cubicBezTo>
                      <a:pt x="122" y="616"/>
                      <a:pt x="1" y="1315"/>
                      <a:pt x="396" y="1862"/>
                    </a:cubicBezTo>
                    <a:cubicBezTo>
                      <a:pt x="612" y="2151"/>
                      <a:pt x="957" y="2311"/>
                      <a:pt x="1310" y="2311"/>
                    </a:cubicBezTo>
                    <a:cubicBezTo>
                      <a:pt x="1551" y="2311"/>
                      <a:pt x="1797" y="2236"/>
                      <a:pt x="2007" y="2075"/>
                    </a:cubicBezTo>
                    <a:cubicBezTo>
                      <a:pt x="2523" y="1710"/>
                      <a:pt x="2615" y="981"/>
                      <a:pt x="2250" y="464"/>
                    </a:cubicBezTo>
                    <a:cubicBezTo>
                      <a:pt x="2015" y="157"/>
                      <a:pt x="1651" y="0"/>
                      <a:pt x="1293" y="0"/>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4385600" y="1507475"/>
                <a:ext cx="38025" cy="33250"/>
              </a:xfrm>
              <a:custGeom>
                <a:avLst/>
                <a:gdLst/>
                <a:ahLst/>
                <a:cxnLst/>
                <a:rect l="l" t="t" r="r" b="b"/>
                <a:pathLst>
                  <a:path w="1521" h="1330" extrusionOk="0">
                    <a:moveTo>
                      <a:pt x="748" y="0"/>
                    </a:moveTo>
                    <a:cubicBezTo>
                      <a:pt x="617" y="0"/>
                      <a:pt x="485" y="44"/>
                      <a:pt x="366" y="140"/>
                    </a:cubicBezTo>
                    <a:cubicBezTo>
                      <a:pt x="62" y="352"/>
                      <a:pt x="1" y="747"/>
                      <a:pt x="214" y="1051"/>
                    </a:cubicBezTo>
                    <a:cubicBezTo>
                      <a:pt x="360" y="1234"/>
                      <a:pt x="551" y="1329"/>
                      <a:pt x="745" y="1329"/>
                    </a:cubicBezTo>
                    <a:cubicBezTo>
                      <a:pt x="874" y="1329"/>
                      <a:pt x="1005" y="1288"/>
                      <a:pt x="1125" y="1203"/>
                    </a:cubicBezTo>
                    <a:cubicBezTo>
                      <a:pt x="1429" y="960"/>
                      <a:pt x="1521" y="595"/>
                      <a:pt x="1277" y="292"/>
                    </a:cubicBezTo>
                    <a:cubicBezTo>
                      <a:pt x="1148" y="107"/>
                      <a:pt x="951" y="0"/>
                      <a:pt x="748" y="0"/>
                    </a:cubicBezTo>
                    <a:close/>
                  </a:path>
                </a:pathLst>
              </a:custGeom>
              <a:solidFill>
                <a:schemeClr val="dk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4412200" y="1537775"/>
                <a:ext cx="40300" cy="47100"/>
              </a:xfrm>
              <a:custGeom>
                <a:avLst/>
                <a:gdLst/>
                <a:ahLst/>
                <a:cxnLst/>
                <a:rect l="l" t="t" r="r" b="b"/>
                <a:pathLst>
                  <a:path w="1612" h="1884" extrusionOk="0">
                    <a:moveTo>
                      <a:pt x="369" y="1"/>
                    </a:moveTo>
                    <a:cubicBezTo>
                      <a:pt x="313" y="1"/>
                      <a:pt x="259" y="18"/>
                      <a:pt x="213" y="52"/>
                    </a:cubicBezTo>
                    <a:lnTo>
                      <a:pt x="183" y="113"/>
                    </a:lnTo>
                    <a:cubicBezTo>
                      <a:pt x="31" y="204"/>
                      <a:pt x="1" y="417"/>
                      <a:pt x="92" y="508"/>
                    </a:cubicBezTo>
                    <a:lnTo>
                      <a:pt x="1004" y="1785"/>
                    </a:lnTo>
                    <a:cubicBezTo>
                      <a:pt x="1077" y="1839"/>
                      <a:pt x="1171" y="1883"/>
                      <a:pt x="1268" y="1883"/>
                    </a:cubicBezTo>
                    <a:cubicBezTo>
                      <a:pt x="1333" y="1883"/>
                      <a:pt x="1399" y="1864"/>
                      <a:pt x="1460" y="1815"/>
                    </a:cubicBezTo>
                    <a:cubicBezTo>
                      <a:pt x="1612" y="1724"/>
                      <a:pt x="1612" y="1542"/>
                      <a:pt x="1551" y="1390"/>
                    </a:cubicBezTo>
                    <a:lnTo>
                      <a:pt x="639" y="143"/>
                    </a:lnTo>
                    <a:cubicBezTo>
                      <a:pt x="563" y="48"/>
                      <a:pt x="463" y="1"/>
                      <a:pt x="369" y="1"/>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4523150" y="1507150"/>
                <a:ext cx="107175" cy="12950"/>
              </a:xfrm>
              <a:custGeom>
                <a:avLst/>
                <a:gdLst/>
                <a:ahLst/>
                <a:cxnLst/>
                <a:rect l="l" t="t" r="r" b="b"/>
                <a:pathLst>
                  <a:path w="4287" h="518" extrusionOk="0">
                    <a:moveTo>
                      <a:pt x="274" y="1"/>
                    </a:moveTo>
                    <a:cubicBezTo>
                      <a:pt x="122" y="1"/>
                      <a:pt x="0" y="122"/>
                      <a:pt x="0" y="274"/>
                    </a:cubicBezTo>
                    <a:cubicBezTo>
                      <a:pt x="0" y="426"/>
                      <a:pt x="122" y="517"/>
                      <a:pt x="274" y="517"/>
                    </a:cubicBezTo>
                    <a:lnTo>
                      <a:pt x="4013" y="517"/>
                    </a:lnTo>
                    <a:cubicBezTo>
                      <a:pt x="4165" y="517"/>
                      <a:pt x="4286" y="426"/>
                      <a:pt x="4286" y="274"/>
                    </a:cubicBezTo>
                    <a:cubicBezTo>
                      <a:pt x="4286" y="122"/>
                      <a:pt x="4165" y="1"/>
                      <a:pt x="4013" y="1"/>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4523150" y="1533000"/>
                <a:ext cx="107175" cy="12925"/>
              </a:xfrm>
              <a:custGeom>
                <a:avLst/>
                <a:gdLst/>
                <a:ahLst/>
                <a:cxnLst/>
                <a:rect l="l" t="t" r="r" b="b"/>
                <a:pathLst>
                  <a:path w="4287" h="517" extrusionOk="0">
                    <a:moveTo>
                      <a:pt x="274" y="0"/>
                    </a:moveTo>
                    <a:cubicBezTo>
                      <a:pt x="122" y="0"/>
                      <a:pt x="0" y="91"/>
                      <a:pt x="0" y="243"/>
                    </a:cubicBezTo>
                    <a:cubicBezTo>
                      <a:pt x="0" y="395"/>
                      <a:pt x="122" y="517"/>
                      <a:pt x="274" y="517"/>
                    </a:cubicBezTo>
                    <a:lnTo>
                      <a:pt x="4013" y="517"/>
                    </a:lnTo>
                    <a:cubicBezTo>
                      <a:pt x="4165" y="517"/>
                      <a:pt x="4286" y="395"/>
                      <a:pt x="4286" y="243"/>
                    </a:cubicBezTo>
                    <a:cubicBezTo>
                      <a:pt x="4286" y="91"/>
                      <a:pt x="4165" y="0"/>
                      <a:pt x="4013" y="0"/>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4523150" y="1559575"/>
                <a:ext cx="107175" cy="12950"/>
              </a:xfrm>
              <a:custGeom>
                <a:avLst/>
                <a:gdLst/>
                <a:ahLst/>
                <a:cxnLst/>
                <a:rect l="l" t="t" r="r" b="b"/>
                <a:pathLst>
                  <a:path w="4287" h="518" extrusionOk="0">
                    <a:moveTo>
                      <a:pt x="274" y="1"/>
                    </a:moveTo>
                    <a:cubicBezTo>
                      <a:pt x="122" y="1"/>
                      <a:pt x="0" y="92"/>
                      <a:pt x="0" y="244"/>
                    </a:cubicBezTo>
                    <a:cubicBezTo>
                      <a:pt x="0" y="396"/>
                      <a:pt x="122" y="518"/>
                      <a:pt x="274" y="518"/>
                    </a:cubicBezTo>
                    <a:lnTo>
                      <a:pt x="4013" y="518"/>
                    </a:lnTo>
                    <a:cubicBezTo>
                      <a:pt x="4165" y="518"/>
                      <a:pt x="4286" y="396"/>
                      <a:pt x="4286" y="244"/>
                    </a:cubicBezTo>
                    <a:cubicBezTo>
                      <a:pt x="4286" y="92"/>
                      <a:pt x="4165" y="1"/>
                      <a:pt x="4013" y="1"/>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102900" y="1482075"/>
                <a:ext cx="1226500" cy="114000"/>
              </a:xfrm>
              <a:custGeom>
                <a:avLst/>
                <a:gdLst/>
                <a:ahLst/>
                <a:cxnLst/>
                <a:rect l="l" t="t" r="r" b="b"/>
                <a:pathLst>
                  <a:path w="49060" h="4560" extrusionOk="0">
                    <a:moveTo>
                      <a:pt x="2280" y="1"/>
                    </a:moveTo>
                    <a:cubicBezTo>
                      <a:pt x="1034" y="1"/>
                      <a:pt x="1" y="1034"/>
                      <a:pt x="1" y="2280"/>
                    </a:cubicBezTo>
                    <a:cubicBezTo>
                      <a:pt x="1" y="3557"/>
                      <a:pt x="1034" y="4560"/>
                      <a:pt x="2280" y="4560"/>
                    </a:cubicBezTo>
                    <a:lnTo>
                      <a:pt x="46780" y="4560"/>
                    </a:lnTo>
                    <a:cubicBezTo>
                      <a:pt x="48026" y="4560"/>
                      <a:pt x="49059" y="3587"/>
                      <a:pt x="49059" y="2280"/>
                    </a:cubicBezTo>
                    <a:cubicBezTo>
                      <a:pt x="49059" y="1034"/>
                      <a:pt x="48026" y="1"/>
                      <a:pt x="46780" y="1"/>
                    </a:cubicBez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3233600" y="1777675"/>
                <a:ext cx="437725" cy="436950"/>
              </a:xfrm>
              <a:custGeom>
                <a:avLst/>
                <a:gdLst/>
                <a:ahLst/>
                <a:cxnLst/>
                <a:rect l="l" t="t" r="r" b="b"/>
                <a:pathLst>
                  <a:path w="17509" h="17478" extrusionOk="0">
                    <a:moveTo>
                      <a:pt x="8755" y="0"/>
                    </a:moveTo>
                    <a:cubicBezTo>
                      <a:pt x="3922" y="0"/>
                      <a:pt x="1" y="3921"/>
                      <a:pt x="1" y="8754"/>
                    </a:cubicBezTo>
                    <a:cubicBezTo>
                      <a:pt x="1" y="13557"/>
                      <a:pt x="3922" y="17478"/>
                      <a:pt x="8755" y="17478"/>
                    </a:cubicBezTo>
                    <a:cubicBezTo>
                      <a:pt x="13588" y="17478"/>
                      <a:pt x="17509" y="13557"/>
                      <a:pt x="17509" y="8754"/>
                    </a:cubicBezTo>
                    <a:cubicBezTo>
                      <a:pt x="17509" y="3921"/>
                      <a:pt x="13588" y="0"/>
                      <a:pt x="8755" y="0"/>
                    </a:cubicBezTo>
                    <a:close/>
                  </a:path>
                </a:pathLst>
              </a:custGeom>
              <a:solidFill>
                <a:schemeClr val="accen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3395475" y="1873425"/>
                <a:ext cx="114000" cy="114000"/>
              </a:xfrm>
              <a:custGeom>
                <a:avLst/>
                <a:gdLst/>
                <a:ahLst/>
                <a:cxnLst/>
                <a:rect l="l" t="t" r="r" b="b"/>
                <a:pathLst>
                  <a:path w="4560" h="4560" extrusionOk="0">
                    <a:moveTo>
                      <a:pt x="2280" y="0"/>
                    </a:moveTo>
                    <a:cubicBezTo>
                      <a:pt x="1034" y="0"/>
                      <a:pt x="0" y="1034"/>
                      <a:pt x="0" y="2280"/>
                    </a:cubicBezTo>
                    <a:cubicBezTo>
                      <a:pt x="0" y="3557"/>
                      <a:pt x="1034" y="4560"/>
                      <a:pt x="2280" y="4560"/>
                    </a:cubicBezTo>
                    <a:cubicBezTo>
                      <a:pt x="3526" y="4560"/>
                      <a:pt x="4560" y="3557"/>
                      <a:pt x="4560" y="2280"/>
                    </a:cubicBezTo>
                    <a:cubicBezTo>
                      <a:pt x="4560" y="1034"/>
                      <a:pt x="3526" y="0"/>
                      <a:pt x="2280" y="0"/>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326325" y="2002600"/>
                <a:ext cx="250775" cy="116275"/>
              </a:xfrm>
              <a:custGeom>
                <a:avLst/>
                <a:gdLst/>
                <a:ahLst/>
                <a:cxnLst/>
                <a:rect l="l" t="t" r="r" b="b"/>
                <a:pathLst>
                  <a:path w="10031" h="4651" extrusionOk="0">
                    <a:moveTo>
                      <a:pt x="5015" y="0"/>
                    </a:moveTo>
                    <a:cubicBezTo>
                      <a:pt x="2341" y="0"/>
                      <a:pt x="213" y="2067"/>
                      <a:pt x="0" y="4651"/>
                    </a:cubicBezTo>
                    <a:lnTo>
                      <a:pt x="10031" y="4651"/>
                    </a:lnTo>
                    <a:cubicBezTo>
                      <a:pt x="9848" y="2067"/>
                      <a:pt x="7660" y="0"/>
                      <a:pt x="5015" y="0"/>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143950" y="2335425"/>
                <a:ext cx="683925" cy="224950"/>
              </a:xfrm>
              <a:custGeom>
                <a:avLst/>
                <a:gdLst/>
                <a:ahLst/>
                <a:cxnLst/>
                <a:rect l="l" t="t" r="r" b="b"/>
                <a:pathLst>
                  <a:path w="27357" h="8998" extrusionOk="0">
                    <a:moveTo>
                      <a:pt x="0" y="1"/>
                    </a:moveTo>
                    <a:lnTo>
                      <a:pt x="0" y="8998"/>
                    </a:lnTo>
                    <a:lnTo>
                      <a:pt x="27356" y="8998"/>
                    </a:lnTo>
                    <a:lnTo>
                      <a:pt x="27356" y="1"/>
                    </a:lnTo>
                    <a:close/>
                  </a:path>
                </a:pathLst>
              </a:custGeom>
              <a:gradFill>
                <a:gsLst>
                  <a:gs pos="0">
                    <a:schemeClr val="lt1"/>
                  </a:gs>
                  <a:gs pos="100000">
                    <a:srgbClr val="F9F8FF">
                      <a:alpha val="86666"/>
                    </a:srgbClr>
                  </a:gs>
                </a:gsLst>
                <a:lin ang="5400700" scaled="0"/>
              </a:gra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194850" y="2412175"/>
                <a:ext cx="581350" cy="25"/>
              </a:xfrm>
              <a:custGeom>
                <a:avLst/>
                <a:gdLst/>
                <a:ahLst/>
                <a:cxnLst/>
                <a:rect l="l" t="t" r="r" b="b"/>
                <a:pathLst>
                  <a:path w="23254" h="1" extrusionOk="0">
                    <a:moveTo>
                      <a:pt x="1" y="1"/>
                    </a:moveTo>
                    <a:lnTo>
                      <a:pt x="23253"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194850" y="2412175"/>
                <a:ext cx="581350" cy="25"/>
              </a:xfrm>
              <a:custGeom>
                <a:avLst/>
                <a:gdLst/>
                <a:ahLst/>
                <a:cxnLst/>
                <a:rect l="l" t="t" r="r" b="b"/>
                <a:pathLst>
                  <a:path w="23254" h="1" fill="none" extrusionOk="0">
                    <a:moveTo>
                      <a:pt x="1" y="1"/>
                    </a:moveTo>
                    <a:lnTo>
                      <a:pt x="23253" y="1"/>
                    </a:lnTo>
                  </a:path>
                </a:pathLst>
              </a:custGeom>
              <a:no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194850" y="2484375"/>
                <a:ext cx="463575" cy="25"/>
              </a:xfrm>
              <a:custGeom>
                <a:avLst/>
                <a:gdLst/>
                <a:ahLst/>
                <a:cxnLst/>
                <a:rect l="l" t="t" r="r" b="b"/>
                <a:pathLst>
                  <a:path w="18543" h="1" extrusionOk="0">
                    <a:moveTo>
                      <a:pt x="1" y="0"/>
                    </a:moveTo>
                    <a:lnTo>
                      <a:pt x="18542"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194850" y="2484375"/>
                <a:ext cx="463575" cy="25"/>
              </a:xfrm>
              <a:custGeom>
                <a:avLst/>
                <a:gdLst/>
                <a:ahLst/>
                <a:cxnLst/>
                <a:rect l="l" t="t" r="r" b="b"/>
                <a:pathLst>
                  <a:path w="18543" h="1" fill="none" extrusionOk="0">
                    <a:moveTo>
                      <a:pt x="1" y="0"/>
                    </a:moveTo>
                    <a:lnTo>
                      <a:pt x="18542" y="0"/>
                    </a:lnTo>
                  </a:path>
                </a:pathLst>
              </a:custGeom>
              <a:no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905350" y="1808825"/>
                <a:ext cx="683925" cy="751550"/>
              </a:xfrm>
              <a:custGeom>
                <a:avLst/>
                <a:gdLst/>
                <a:ahLst/>
                <a:cxnLst/>
                <a:rect l="l" t="t" r="r" b="b"/>
                <a:pathLst>
                  <a:path w="27357" h="30062" extrusionOk="0">
                    <a:moveTo>
                      <a:pt x="1" y="1"/>
                    </a:moveTo>
                    <a:lnTo>
                      <a:pt x="1" y="30062"/>
                    </a:lnTo>
                    <a:lnTo>
                      <a:pt x="27357" y="30062"/>
                    </a:lnTo>
                    <a:lnTo>
                      <a:pt x="27357" y="1"/>
                    </a:lnTo>
                    <a:close/>
                  </a:path>
                </a:pathLst>
              </a:custGeom>
              <a:gradFill>
                <a:gsLst>
                  <a:gs pos="0">
                    <a:schemeClr val="lt1"/>
                  </a:gs>
                  <a:gs pos="100000">
                    <a:srgbClr val="F9F8FF">
                      <a:alpha val="86666"/>
                    </a:srgbClr>
                  </a:gs>
                </a:gsLst>
                <a:lin ang="5400700" scaled="0"/>
              </a:gra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991225" y="2249575"/>
                <a:ext cx="531950" cy="25"/>
              </a:xfrm>
              <a:custGeom>
                <a:avLst/>
                <a:gdLst/>
                <a:ahLst/>
                <a:cxnLst/>
                <a:rect l="l" t="t" r="r" b="b"/>
                <a:pathLst>
                  <a:path w="21278" h="1" extrusionOk="0">
                    <a:moveTo>
                      <a:pt x="0" y="0"/>
                    </a:moveTo>
                    <a:lnTo>
                      <a:pt x="21277"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3991225" y="2249575"/>
                <a:ext cx="531950" cy="25"/>
              </a:xfrm>
              <a:custGeom>
                <a:avLst/>
                <a:gdLst/>
                <a:ahLst/>
                <a:cxnLst/>
                <a:rect l="l" t="t" r="r" b="b"/>
                <a:pathLst>
                  <a:path w="21278" h="1" fill="none" extrusionOk="0">
                    <a:moveTo>
                      <a:pt x="0" y="0"/>
                    </a:moveTo>
                    <a:lnTo>
                      <a:pt x="21277" y="0"/>
                    </a:lnTo>
                  </a:path>
                </a:pathLst>
              </a:custGeom>
              <a:solidFill>
                <a:schemeClr val="dk2"/>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3991225" y="2165225"/>
                <a:ext cx="531950" cy="25"/>
              </a:xfrm>
              <a:custGeom>
                <a:avLst/>
                <a:gdLst/>
                <a:ahLst/>
                <a:cxnLst/>
                <a:rect l="l" t="t" r="r" b="b"/>
                <a:pathLst>
                  <a:path w="21278" h="1" extrusionOk="0">
                    <a:moveTo>
                      <a:pt x="0" y="0"/>
                    </a:moveTo>
                    <a:lnTo>
                      <a:pt x="21277"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3991225" y="2165225"/>
                <a:ext cx="531950" cy="25"/>
              </a:xfrm>
              <a:custGeom>
                <a:avLst/>
                <a:gdLst/>
                <a:ahLst/>
                <a:cxnLst/>
                <a:rect l="l" t="t" r="r" b="b"/>
                <a:pathLst>
                  <a:path w="21278" h="1" fill="none" extrusionOk="0">
                    <a:moveTo>
                      <a:pt x="0" y="0"/>
                    </a:moveTo>
                    <a:lnTo>
                      <a:pt x="21277" y="0"/>
                    </a:lnTo>
                  </a:path>
                </a:pathLst>
              </a:custGeom>
              <a:solidFill>
                <a:schemeClr val="dk2"/>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3991225" y="2080875"/>
                <a:ext cx="531950" cy="25"/>
              </a:xfrm>
              <a:custGeom>
                <a:avLst/>
                <a:gdLst/>
                <a:ahLst/>
                <a:cxnLst/>
                <a:rect l="l" t="t" r="r" b="b"/>
                <a:pathLst>
                  <a:path w="21278" h="1" extrusionOk="0">
                    <a:moveTo>
                      <a:pt x="0" y="0"/>
                    </a:moveTo>
                    <a:lnTo>
                      <a:pt x="21277"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991225" y="2080875"/>
                <a:ext cx="531950" cy="25"/>
              </a:xfrm>
              <a:custGeom>
                <a:avLst/>
                <a:gdLst/>
                <a:ahLst/>
                <a:cxnLst/>
                <a:rect l="l" t="t" r="r" b="b"/>
                <a:pathLst>
                  <a:path w="21278" h="1" fill="none" extrusionOk="0">
                    <a:moveTo>
                      <a:pt x="0" y="0"/>
                    </a:moveTo>
                    <a:lnTo>
                      <a:pt x="21277" y="0"/>
                    </a:lnTo>
                  </a:path>
                </a:pathLst>
              </a:custGeom>
              <a:solidFill>
                <a:schemeClr val="dk2"/>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991225" y="1996525"/>
                <a:ext cx="531950" cy="25"/>
              </a:xfrm>
              <a:custGeom>
                <a:avLst/>
                <a:gdLst/>
                <a:ahLst/>
                <a:cxnLst/>
                <a:rect l="l" t="t" r="r" b="b"/>
                <a:pathLst>
                  <a:path w="21278" h="1" extrusionOk="0">
                    <a:moveTo>
                      <a:pt x="0" y="0"/>
                    </a:moveTo>
                    <a:lnTo>
                      <a:pt x="21277"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991225" y="1996525"/>
                <a:ext cx="531950" cy="25"/>
              </a:xfrm>
              <a:custGeom>
                <a:avLst/>
                <a:gdLst/>
                <a:ahLst/>
                <a:cxnLst/>
                <a:rect l="l" t="t" r="r" b="b"/>
                <a:pathLst>
                  <a:path w="21278" h="1" fill="none" extrusionOk="0">
                    <a:moveTo>
                      <a:pt x="0" y="0"/>
                    </a:moveTo>
                    <a:lnTo>
                      <a:pt x="21277" y="0"/>
                    </a:lnTo>
                  </a:path>
                </a:pathLst>
              </a:custGeom>
              <a:solidFill>
                <a:schemeClr val="dk2"/>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991225" y="1900025"/>
                <a:ext cx="303225" cy="25"/>
              </a:xfrm>
              <a:custGeom>
                <a:avLst/>
                <a:gdLst/>
                <a:ahLst/>
                <a:cxnLst/>
                <a:rect l="l" t="t" r="r" b="b"/>
                <a:pathLst>
                  <a:path w="12129" h="1" extrusionOk="0">
                    <a:moveTo>
                      <a:pt x="0" y="0"/>
                    </a:moveTo>
                    <a:lnTo>
                      <a:pt x="12128"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991225" y="1900025"/>
                <a:ext cx="303225" cy="25"/>
              </a:xfrm>
              <a:custGeom>
                <a:avLst/>
                <a:gdLst/>
                <a:ahLst/>
                <a:cxnLst/>
                <a:rect l="l" t="t" r="r" b="b"/>
                <a:pathLst>
                  <a:path w="12129" h="1" fill="none" extrusionOk="0">
                    <a:moveTo>
                      <a:pt x="0" y="0"/>
                    </a:moveTo>
                    <a:lnTo>
                      <a:pt x="12128" y="0"/>
                    </a:lnTo>
                  </a:path>
                </a:pathLst>
              </a:custGeom>
              <a:solidFill>
                <a:schemeClr val="dk2"/>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991225" y="2333900"/>
                <a:ext cx="424050" cy="25"/>
              </a:xfrm>
              <a:custGeom>
                <a:avLst/>
                <a:gdLst/>
                <a:ahLst/>
                <a:cxnLst/>
                <a:rect l="l" t="t" r="r" b="b"/>
                <a:pathLst>
                  <a:path w="16962" h="1" extrusionOk="0">
                    <a:moveTo>
                      <a:pt x="0" y="1"/>
                    </a:moveTo>
                    <a:lnTo>
                      <a:pt x="16961"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991225" y="2333900"/>
                <a:ext cx="424050" cy="25"/>
              </a:xfrm>
              <a:custGeom>
                <a:avLst/>
                <a:gdLst/>
                <a:ahLst/>
                <a:cxnLst/>
                <a:rect l="l" t="t" r="r" b="b"/>
                <a:pathLst>
                  <a:path w="16962" h="1" fill="none" extrusionOk="0">
                    <a:moveTo>
                      <a:pt x="0" y="1"/>
                    </a:moveTo>
                    <a:lnTo>
                      <a:pt x="16961" y="1"/>
                    </a:lnTo>
                  </a:path>
                </a:pathLst>
              </a:custGeom>
              <a:solidFill>
                <a:schemeClr val="dk2"/>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972225" y="2419025"/>
                <a:ext cx="262950" cy="58525"/>
              </a:xfrm>
              <a:custGeom>
                <a:avLst/>
                <a:gdLst/>
                <a:ahLst/>
                <a:cxnLst/>
                <a:rect l="l" t="t" r="r" b="b"/>
                <a:pathLst>
                  <a:path w="10518" h="2341" extrusionOk="0">
                    <a:moveTo>
                      <a:pt x="1186" y="0"/>
                    </a:moveTo>
                    <a:cubicBezTo>
                      <a:pt x="517" y="0"/>
                      <a:pt x="0" y="517"/>
                      <a:pt x="0" y="1186"/>
                    </a:cubicBezTo>
                    <a:cubicBezTo>
                      <a:pt x="0" y="1824"/>
                      <a:pt x="517" y="2341"/>
                      <a:pt x="1186" y="2341"/>
                    </a:cubicBezTo>
                    <a:lnTo>
                      <a:pt x="9332" y="2341"/>
                    </a:lnTo>
                    <a:cubicBezTo>
                      <a:pt x="10001" y="2341"/>
                      <a:pt x="10517" y="1824"/>
                      <a:pt x="10517" y="1186"/>
                    </a:cubicBezTo>
                    <a:cubicBezTo>
                      <a:pt x="10517" y="517"/>
                      <a:pt x="10001" y="0"/>
                      <a:pt x="9332" y="0"/>
                    </a:cubicBezTo>
                    <a:close/>
                  </a:path>
                </a:pathLst>
              </a:custGeom>
              <a:solidFill>
                <a:schemeClr val="dk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4268575" y="2419025"/>
                <a:ext cx="262950" cy="58525"/>
              </a:xfrm>
              <a:custGeom>
                <a:avLst/>
                <a:gdLst/>
                <a:ahLst/>
                <a:cxnLst/>
                <a:rect l="l" t="t" r="r" b="b"/>
                <a:pathLst>
                  <a:path w="10518" h="2341" extrusionOk="0">
                    <a:moveTo>
                      <a:pt x="1186" y="0"/>
                    </a:moveTo>
                    <a:cubicBezTo>
                      <a:pt x="518" y="0"/>
                      <a:pt x="1" y="517"/>
                      <a:pt x="1" y="1186"/>
                    </a:cubicBezTo>
                    <a:cubicBezTo>
                      <a:pt x="1" y="1824"/>
                      <a:pt x="518" y="2341"/>
                      <a:pt x="1186" y="2341"/>
                    </a:cubicBezTo>
                    <a:lnTo>
                      <a:pt x="9332" y="2341"/>
                    </a:lnTo>
                    <a:cubicBezTo>
                      <a:pt x="10001" y="2341"/>
                      <a:pt x="10518" y="1824"/>
                      <a:pt x="10518" y="1186"/>
                    </a:cubicBezTo>
                    <a:cubicBezTo>
                      <a:pt x="10518" y="517"/>
                      <a:pt x="10001" y="0"/>
                      <a:pt x="9332" y="0"/>
                    </a:cubicBezTo>
                    <a:close/>
                  </a:path>
                </a:pathLst>
              </a:custGeom>
              <a:solidFill>
                <a:schemeClr val="dk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141650" y="3543650"/>
                <a:ext cx="393650" cy="392900"/>
              </a:xfrm>
              <a:custGeom>
                <a:avLst/>
                <a:gdLst/>
                <a:ahLst/>
                <a:cxnLst/>
                <a:rect l="l" t="t" r="r" b="b"/>
                <a:pathLst>
                  <a:path w="15746" h="15716" extrusionOk="0">
                    <a:moveTo>
                      <a:pt x="1" y="1"/>
                    </a:moveTo>
                    <a:lnTo>
                      <a:pt x="1" y="15715"/>
                    </a:lnTo>
                    <a:lnTo>
                      <a:pt x="15746" y="15715"/>
                    </a:lnTo>
                    <a:lnTo>
                      <a:pt x="15746" y="1"/>
                    </a:ln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180425" y="3590000"/>
                <a:ext cx="89675" cy="88950"/>
              </a:xfrm>
              <a:custGeom>
                <a:avLst/>
                <a:gdLst/>
                <a:ahLst/>
                <a:cxnLst/>
                <a:rect l="l" t="t" r="r" b="b"/>
                <a:pathLst>
                  <a:path w="3587" h="3558" extrusionOk="0">
                    <a:moveTo>
                      <a:pt x="0" y="1"/>
                    </a:moveTo>
                    <a:lnTo>
                      <a:pt x="0" y="3557"/>
                    </a:lnTo>
                    <a:lnTo>
                      <a:pt x="3587" y="3557"/>
                    </a:lnTo>
                    <a:lnTo>
                      <a:pt x="3587" y="1"/>
                    </a:lnTo>
                    <a:close/>
                  </a:path>
                </a:pathLst>
              </a:custGeom>
              <a:solidFill>
                <a:schemeClr val="accen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174325" y="3871925"/>
                <a:ext cx="327550" cy="25"/>
              </a:xfrm>
              <a:custGeom>
                <a:avLst/>
                <a:gdLst/>
                <a:ahLst/>
                <a:cxnLst/>
                <a:rect l="l" t="t" r="r" b="b"/>
                <a:pathLst>
                  <a:path w="13102" h="1" extrusionOk="0">
                    <a:moveTo>
                      <a:pt x="1" y="1"/>
                    </a:moveTo>
                    <a:lnTo>
                      <a:pt x="13102"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174325" y="3871925"/>
                <a:ext cx="327550" cy="25"/>
              </a:xfrm>
              <a:custGeom>
                <a:avLst/>
                <a:gdLst/>
                <a:ahLst/>
                <a:cxnLst/>
                <a:rect l="l" t="t" r="r" b="b"/>
                <a:pathLst>
                  <a:path w="13102" h="1" fill="none" extrusionOk="0">
                    <a:moveTo>
                      <a:pt x="1" y="1"/>
                    </a:moveTo>
                    <a:lnTo>
                      <a:pt x="13102" y="1"/>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174325" y="3806575"/>
                <a:ext cx="327550" cy="25"/>
              </a:xfrm>
              <a:custGeom>
                <a:avLst/>
                <a:gdLst/>
                <a:ahLst/>
                <a:cxnLst/>
                <a:rect l="l" t="t" r="r" b="b"/>
                <a:pathLst>
                  <a:path w="13102" h="1" extrusionOk="0">
                    <a:moveTo>
                      <a:pt x="1" y="1"/>
                    </a:moveTo>
                    <a:lnTo>
                      <a:pt x="13102"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174325" y="3806575"/>
                <a:ext cx="327550" cy="25"/>
              </a:xfrm>
              <a:custGeom>
                <a:avLst/>
                <a:gdLst/>
                <a:ahLst/>
                <a:cxnLst/>
                <a:rect l="l" t="t" r="r" b="b"/>
                <a:pathLst>
                  <a:path w="13102" h="1" fill="none" extrusionOk="0">
                    <a:moveTo>
                      <a:pt x="1" y="1"/>
                    </a:moveTo>
                    <a:lnTo>
                      <a:pt x="13102" y="1"/>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174325" y="3740475"/>
                <a:ext cx="327550" cy="25"/>
              </a:xfrm>
              <a:custGeom>
                <a:avLst/>
                <a:gdLst/>
                <a:ahLst/>
                <a:cxnLst/>
                <a:rect l="l" t="t" r="r" b="b"/>
                <a:pathLst>
                  <a:path w="13102" h="1" extrusionOk="0">
                    <a:moveTo>
                      <a:pt x="1" y="0"/>
                    </a:moveTo>
                    <a:lnTo>
                      <a:pt x="13102"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174325" y="3740475"/>
                <a:ext cx="327550" cy="25"/>
              </a:xfrm>
              <a:custGeom>
                <a:avLst/>
                <a:gdLst/>
                <a:ahLst/>
                <a:cxnLst/>
                <a:rect l="l" t="t" r="r" b="b"/>
                <a:pathLst>
                  <a:path w="13102" h="1" fill="none" extrusionOk="0">
                    <a:moveTo>
                      <a:pt x="1" y="0"/>
                    </a:moveTo>
                    <a:lnTo>
                      <a:pt x="13102" y="0"/>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315675" y="3665250"/>
                <a:ext cx="186200" cy="0"/>
              </a:xfrm>
              <a:custGeom>
                <a:avLst/>
                <a:gdLst/>
                <a:ahLst/>
                <a:cxnLst/>
                <a:rect l="l" t="t" r="r" b="b"/>
                <a:pathLst>
                  <a:path w="7448" extrusionOk="0">
                    <a:moveTo>
                      <a:pt x="1" y="0"/>
                    </a:moveTo>
                    <a:lnTo>
                      <a:pt x="7448"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315675" y="3665250"/>
                <a:ext cx="186200" cy="0"/>
              </a:xfrm>
              <a:custGeom>
                <a:avLst/>
                <a:gdLst/>
                <a:ahLst/>
                <a:cxnLst/>
                <a:rect l="l" t="t" r="r" b="b"/>
                <a:pathLst>
                  <a:path w="7448" fill="none" extrusionOk="0">
                    <a:moveTo>
                      <a:pt x="1" y="0"/>
                    </a:moveTo>
                    <a:lnTo>
                      <a:pt x="7448" y="0"/>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669025" y="3543650"/>
                <a:ext cx="393650" cy="392900"/>
              </a:xfrm>
              <a:custGeom>
                <a:avLst/>
                <a:gdLst/>
                <a:ahLst/>
                <a:cxnLst/>
                <a:rect l="l" t="t" r="r" b="b"/>
                <a:pathLst>
                  <a:path w="15746" h="15716" extrusionOk="0">
                    <a:moveTo>
                      <a:pt x="1" y="1"/>
                    </a:moveTo>
                    <a:lnTo>
                      <a:pt x="1" y="15715"/>
                    </a:lnTo>
                    <a:lnTo>
                      <a:pt x="15746" y="15715"/>
                    </a:lnTo>
                    <a:lnTo>
                      <a:pt x="15746" y="1"/>
                    </a:ln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707775" y="3590000"/>
                <a:ext cx="89700" cy="88950"/>
              </a:xfrm>
              <a:custGeom>
                <a:avLst/>
                <a:gdLst/>
                <a:ahLst/>
                <a:cxnLst/>
                <a:rect l="l" t="t" r="r" b="b"/>
                <a:pathLst>
                  <a:path w="3588" h="3558" extrusionOk="0">
                    <a:moveTo>
                      <a:pt x="1" y="1"/>
                    </a:moveTo>
                    <a:lnTo>
                      <a:pt x="1" y="3557"/>
                    </a:lnTo>
                    <a:lnTo>
                      <a:pt x="3587" y="3557"/>
                    </a:lnTo>
                    <a:lnTo>
                      <a:pt x="3587" y="1"/>
                    </a:lnTo>
                    <a:close/>
                  </a:path>
                </a:pathLst>
              </a:custGeom>
              <a:solidFill>
                <a:schemeClr val="accen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3702475" y="3871925"/>
                <a:ext cx="326775" cy="25"/>
              </a:xfrm>
              <a:custGeom>
                <a:avLst/>
                <a:gdLst/>
                <a:ahLst/>
                <a:cxnLst/>
                <a:rect l="l" t="t" r="r" b="b"/>
                <a:pathLst>
                  <a:path w="13071" h="1" extrusionOk="0">
                    <a:moveTo>
                      <a:pt x="0" y="1"/>
                    </a:moveTo>
                    <a:lnTo>
                      <a:pt x="13070"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702475" y="3871925"/>
                <a:ext cx="326775" cy="25"/>
              </a:xfrm>
              <a:custGeom>
                <a:avLst/>
                <a:gdLst/>
                <a:ahLst/>
                <a:cxnLst/>
                <a:rect l="l" t="t" r="r" b="b"/>
                <a:pathLst>
                  <a:path w="13071" h="1" fill="none" extrusionOk="0">
                    <a:moveTo>
                      <a:pt x="0" y="1"/>
                    </a:moveTo>
                    <a:lnTo>
                      <a:pt x="13070" y="1"/>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702475" y="3806575"/>
                <a:ext cx="326775" cy="25"/>
              </a:xfrm>
              <a:custGeom>
                <a:avLst/>
                <a:gdLst/>
                <a:ahLst/>
                <a:cxnLst/>
                <a:rect l="l" t="t" r="r" b="b"/>
                <a:pathLst>
                  <a:path w="13071" h="1" extrusionOk="0">
                    <a:moveTo>
                      <a:pt x="0" y="1"/>
                    </a:moveTo>
                    <a:lnTo>
                      <a:pt x="13070"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702475" y="3806575"/>
                <a:ext cx="326775" cy="25"/>
              </a:xfrm>
              <a:custGeom>
                <a:avLst/>
                <a:gdLst/>
                <a:ahLst/>
                <a:cxnLst/>
                <a:rect l="l" t="t" r="r" b="b"/>
                <a:pathLst>
                  <a:path w="13071" h="1" fill="none" extrusionOk="0">
                    <a:moveTo>
                      <a:pt x="0" y="1"/>
                    </a:moveTo>
                    <a:lnTo>
                      <a:pt x="13070" y="1"/>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702475" y="3740475"/>
                <a:ext cx="326775" cy="25"/>
              </a:xfrm>
              <a:custGeom>
                <a:avLst/>
                <a:gdLst/>
                <a:ahLst/>
                <a:cxnLst/>
                <a:rect l="l" t="t" r="r" b="b"/>
                <a:pathLst>
                  <a:path w="13071" h="1" extrusionOk="0">
                    <a:moveTo>
                      <a:pt x="0" y="0"/>
                    </a:moveTo>
                    <a:lnTo>
                      <a:pt x="13070"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702475" y="3740475"/>
                <a:ext cx="326775" cy="25"/>
              </a:xfrm>
              <a:custGeom>
                <a:avLst/>
                <a:gdLst/>
                <a:ahLst/>
                <a:cxnLst/>
                <a:rect l="l" t="t" r="r" b="b"/>
                <a:pathLst>
                  <a:path w="13071" h="1" fill="none" extrusionOk="0">
                    <a:moveTo>
                      <a:pt x="0" y="0"/>
                    </a:moveTo>
                    <a:lnTo>
                      <a:pt x="13070" y="0"/>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843050" y="3665250"/>
                <a:ext cx="186200" cy="0"/>
              </a:xfrm>
              <a:custGeom>
                <a:avLst/>
                <a:gdLst/>
                <a:ahLst/>
                <a:cxnLst/>
                <a:rect l="l" t="t" r="r" b="b"/>
                <a:pathLst>
                  <a:path w="7448" extrusionOk="0">
                    <a:moveTo>
                      <a:pt x="0" y="0"/>
                    </a:moveTo>
                    <a:lnTo>
                      <a:pt x="7447"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843050" y="3665250"/>
                <a:ext cx="186200" cy="0"/>
              </a:xfrm>
              <a:custGeom>
                <a:avLst/>
                <a:gdLst/>
                <a:ahLst/>
                <a:cxnLst/>
                <a:rect l="l" t="t" r="r" b="b"/>
                <a:pathLst>
                  <a:path w="7448" fill="none" extrusionOk="0">
                    <a:moveTo>
                      <a:pt x="0" y="0"/>
                    </a:moveTo>
                    <a:lnTo>
                      <a:pt x="7447" y="0"/>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4196400" y="3543650"/>
                <a:ext cx="392875" cy="392900"/>
              </a:xfrm>
              <a:custGeom>
                <a:avLst/>
                <a:gdLst/>
                <a:ahLst/>
                <a:cxnLst/>
                <a:rect l="l" t="t" r="r" b="b"/>
                <a:pathLst>
                  <a:path w="15715" h="15716" extrusionOk="0">
                    <a:moveTo>
                      <a:pt x="0" y="1"/>
                    </a:moveTo>
                    <a:lnTo>
                      <a:pt x="0" y="15715"/>
                    </a:lnTo>
                    <a:lnTo>
                      <a:pt x="15715" y="15715"/>
                    </a:lnTo>
                    <a:lnTo>
                      <a:pt x="15715" y="1"/>
                    </a:ln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4235900" y="3590000"/>
                <a:ext cx="89700" cy="88950"/>
              </a:xfrm>
              <a:custGeom>
                <a:avLst/>
                <a:gdLst/>
                <a:ahLst/>
                <a:cxnLst/>
                <a:rect l="l" t="t" r="r" b="b"/>
                <a:pathLst>
                  <a:path w="3588" h="3558" extrusionOk="0">
                    <a:moveTo>
                      <a:pt x="1" y="1"/>
                    </a:moveTo>
                    <a:lnTo>
                      <a:pt x="1" y="3557"/>
                    </a:lnTo>
                    <a:lnTo>
                      <a:pt x="3587" y="3557"/>
                    </a:lnTo>
                    <a:lnTo>
                      <a:pt x="3587" y="1"/>
                    </a:lnTo>
                    <a:close/>
                  </a:path>
                </a:pathLst>
              </a:custGeom>
              <a:solidFill>
                <a:schemeClr val="accen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4229825" y="3871925"/>
                <a:ext cx="326775" cy="25"/>
              </a:xfrm>
              <a:custGeom>
                <a:avLst/>
                <a:gdLst/>
                <a:ahLst/>
                <a:cxnLst/>
                <a:rect l="l" t="t" r="r" b="b"/>
                <a:pathLst>
                  <a:path w="13071" h="1" extrusionOk="0">
                    <a:moveTo>
                      <a:pt x="1" y="1"/>
                    </a:moveTo>
                    <a:lnTo>
                      <a:pt x="13071"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4229825" y="3871925"/>
                <a:ext cx="326775" cy="25"/>
              </a:xfrm>
              <a:custGeom>
                <a:avLst/>
                <a:gdLst/>
                <a:ahLst/>
                <a:cxnLst/>
                <a:rect l="l" t="t" r="r" b="b"/>
                <a:pathLst>
                  <a:path w="13071" h="1" fill="none" extrusionOk="0">
                    <a:moveTo>
                      <a:pt x="1" y="1"/>
                    </a:moveTo>
                    <a:lnTo>
                      <a:pt x="13071" y="1"/>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4229825" y="3806575"/>
                <a:ext cx="326775" cy="25"/>
              </a:xfrm>
              <a:custGeom>
                <a:avLst/>
                <a:gdLst/>
                <a:ahLst/>
                <a:cxnLst/>
                <a:rect l="l" t="t" r="r" b="b"/>
                <a:pathLst>
                  <a:path w="13071" h="1" extrusionOk="0">
                    <a:moveTo>
                      <a:pt x="1" y="1"/>
                    </a:moveTo>
                    <a:lnTo>
                      <a:pt x="13071"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4229825" y="3806575"/>
                <a:ext cx="326775" cy="25"/>
              </a:xfrm>
              <a:custGeom>
                <a:avLst/>
                <a:gdLst/>
                <a:ahLst/>
                <a:cxnLst/>
                <a:rect l="l" t="t" r="r" b="b"/>
                <a:pathLst>
                  <a:path w="13071" h="1" fill="none" extrusionOk="0">
                    <a:moveTo>
                      <a:pt x="1" y="1"/>
                    </a:moveTo>
                    <a:lnTo>
                      <a:pt x="13071" y="1"/>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4229825" y="3740475"/>
                <a:ext cx="326775" cy="25"/>
              </a:xfrm>
              <a:custGeom>
                <a:avLst/>
                <a:gdLst/>
                <a:ahLst/>
                <a:cxnLst/>
                <a:rect l="l" t="t" r="r" b="b"/>
                <a:pathLst>
                  <a:path w="13071" h="1" extrusionOk="0">
                    <a:moveTo>
                      <a:pt x="1" y="0"/>
                    </a:moveTo>
                    <a:lnTo>
                      <a:pt x="13071"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4229825" y="3740475"/>
                <a:ext cx="326775" cy="25"/>
              </a:xfrm>
              <a:custGeom>
                <a:avLst/>
                <a:gdLst/>
                <a:ahLst/>
                <a:cxnLst/>
                <a:rect l="l" t="t" r="r" b="b"/>
                <a:pathLst>
                  <a:path w="13071" h="1" fill="none" extrusionOk="0">
                    <a:moveTo>
                      <a:pt x="1" y="0"/>
                    </a:moveTo>
                    <a:lnTo>
                      <a:pt x="13071" y="0"/>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4370400" y="3665250"/>
                <a:ext cx="186200" cy="0"/>
              </a:xfrm>
              <a:custGeom>
                <a:avLst/>
                <a:gdLst/>
                <a:ahLst/>
                <a:cxnLst/>
                <a:rect l="l" t="t" r="r" b="b"/>
                <a:pathLst>
                  <a:path w="7448" extrusionOk="0">
                    <a:moveTo>
                      <a:pt x="1" y="0"/>
                    </a:moveTo>
                    <a:lnTo>
                      <a:pt x="7448"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4370400" y="3665250"/>
                <a:ext cx="186200" cy="0"/>
              </a:xfrm>
              <a:custGeom>
                <a:avLst/>
                <a:gdLst/>
                <a:ahLst/>
                <a:cxnLst/>
                <a:rect l="l" t="t" r="r" b="b"/>
                <a:pathLst>
                  <a:path w="7448" fill="none" extrusionOk="0">
                    <a:moveTo>
                      <a:pt x="1" y="0"/>
                    </a:moveTo>
                    <a:lnTo>
                      <a:pt x="7448" y="0"/>
                    </a:lnTo>
                  </a:path>
                </a:pathLst>
              </a:custGeom>
              <a:solidFill>
                <a:schemeClr val="accent1"/>
              </a:solid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61" name="Google Shape;2461;p71"/>
          <p:cNvGrpSpPr/>
          <p:nvPr/>
        </p:nvGrpSpPr>
        <p:grpSpPr>
          <a:xfrm>
            <a:off x="7266707" y="1513605"/>
            <a:ext cx="609134" cy="521624"/>
            <a:chOff x="5257975" y="1322500"/>
            <a:chExt cx="793350" cy="679375"/>
          </a:xfrm>
        </p:grpSpPr>
        <p:sp>
          <p:nvSpPr>
            <p:cNvPr id="2462" name="Google Shape;2462;p71"/>
            <p:cNvSpPr/>
            <p:nvPr/>
          </p:nvSpPr>
          <p:spPr>
            <a:xfrm>
              <a:off x="5257975" y="1322500"/>
              <a:ext cx="793350" cy="679375"/>
            </a:xfrm>
            <a:custGeom>
              <a:avLst/>
              <a:gdLst/>
              <a:ahLst/>
              <a:cxnLst/>
              <a:rect l="l" t="t" r="r" b="b"/>
              <a:pathLst>
                <a:path w="31734" h="27175" extrusionOk="0">
                  <a:moveTo>
                    <a:pt x="2553" y="0"/>
                  </a:moveTo>
                  <a:cubicBezTo>
                    <a:pt x="1155" y="0"/>
                    <a:pt x="0" y="1155"/>
                    <a:pt x="0" y="2554"/>
                  </a:cubicBezTo>
                  <a:lnTo>
                    <a:pt x="0" y="24621"/>
                  </a:lnTo>
                  <a:cubicBezTo>
                    <a:pt x="0" y="26019"/>
                    <a:pt x="1155" y="27174"/>
                    <a:pt x="2553" y="27174"/>
                  </a:cubicBezTo>
                  <a:lnTo>
                    <a:pt x="29149" y="27174"/>
                  </a:lnTo>
                  <a:cubicBezTo>
                    <a:pt x="30608" y="27174"/>
                    <a:pt x="31733" y="26019"/>
                    <a:pt x="31703" y="24621"/>
                  </a:cubicBezTo>
                  <a:lnTo>
                    <a:pt x="31703" y="2554"/>
                  </a:lnTo>
                  <a:cubicBezTo>
                    <a:pt x="31703" y="1155"/>
                    <a:pt x="30548" y="0"/>
                    <a:pt x="29149" y="0"/>
                  </a:cubicBez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5288350" y="1580100"/>
              <a:ext cx="512950" cy="259150"/>
            </a:xfrm>
            <a:custGeom>
              <a:avLst/>
              <a:gdLst/>
              <a:ahLst/>
              <a:cxnLst/>
              <a:rect l="l" t="t" r="r" b="b"/>
              <a:pathLst>
                <a:path w="20518" h="10366" extrusionOk="0">
                  <a:moveTo>
                    <a:pt x="10275" y="1"/>
                  </a:moveTo>
                  <a:lnTo>
                    <a:pt x="1" y="10365"/>
                  </a:lnTo>
                  <a:lnTo>
                    <a:pt x="20518" y="10365"/>
                  </a:lnTo>
                  <a:lnTo>
                    <a:pt x="10275" y="1"/>
                  </a:ln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5705550" y="1679650"/>
              <a:ext cx="315375" cy="159600"/>
            </a:xfrm>
            <a:custGeom>
              <a:avLst/>
              <a:gdLst/>
              <a:ahLst/>
              <a:cxnLst/>
              <a:rect l="l" t="t" r="r" b="b"/>
              <a:pathLst>
                <a:path w="12615" h="6384" extrusionOk="0">
                  <a:moveTo>
                    <a:pt x="6322" y="0"/>
                  </a:moveTo>
                  <a:lnTo>
                    <a:pt x="0" y="6383"/>
                  </a:lnTo>
                  <a:lnTo>
                    <a:pt x="12614" y="6383"/>
                  </a:lnTo>
                  <a:lnTo>
                    <a:pt x="6322" y="0"/>
                  </a:ln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5646275" y="1415050"/>
              <a:ext cx="194550" cy="176625"/>
            </a:xfrm>
            <a:custGeom>
              <a:avLst/>
              <a:gdLst/>
              <a:ahLst/>
              <a:cxnLst/>
              <a:rect l="l" t="t" r="r" b="b"/>
              <a:pathLst>
                <a:path w="7782" h="7065" extrusionOk="0">
                  <a:moveTo>
                    <a:pt x="3895" y="0"/>
                  </a:moveTo>
                  <a:cubicBezTo>
                    <a:pt x="2303" y="0"/>
                    <a:pt x="846" y="1100"/>
                    <a:pt x="456" y="2712"/>
                  </a:cubicBezTo>
                  <a:cubicBezTo>
                    <a:pt x="0" y="4627"/>
                    <a:pt x="1186" y="6511"/>
                    <a:pt x="3101" y="6967"/>
                  </a:cubicBezTo>
                  <a:cubicBezTo>
                    <a:pt x="3374" y="7033"/>
                    <a:pt x="3647" y="7065"/>
                    <a:pt x="3917" y="7065"/>
                  </a:cubicBezTo>
                  <a:cubicBezTo>
                    <a:pt x="5509" y="7065"/>
                    <a:pt x="6962" y="5965"/>
                    <a:pt x="7326" y="4353"/>
                  </a:cubicBezTo>
                  <a:cubicBezTo>
                    <a:pt x="7782" y="2438"/>
                    <a:pt x="6596" y="523"/>
                    <a:pt x="4712" y="98"/>
                  </a:cubicBezTo>
                  <a:cubicBezTo>
                    <a:pt x="4438" y="32"/>
                    <a:pt x="4165" y="0"/>
                    <a:pt x="3895" y="0"/>
                  </a:cubicBezTo>
                  <a:close/>
                </a:path>
              </a:pathLst>
            </a:custGeom>
            <a:solidFill>
              <a:schemeClr val="accen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71"/>
          <p:cNvGrpSpPr/>
          <p:nvPr/>
        </p:nvGrpSpPr>
        <p:grpSpPr>
          <a:xfrm>
            <a:off x="7403222" y="3001390"/>
            <a:ext cx="968541" cy="727567"/>
            <a:chOff x="5435775" y="3260225"/>
            <a:chExt cx="1261450" cy="947600"/>
          </a:xfrm>
        </p:grpSpPr>
        <p:sp>
          <p:nvSpPr>
            <p:cNvPr id="2467" name="Google Shape;2467;p71"/>
            <p:cNvSpPr/>
            <p:nvPr/>
          </p:nvSpPr>
          <p:spPr>
            <a:xfrm>
              <a:off x="5435775" y="3260225"/>
              <a:ext cx="1261450" cy="947600"/>
            </a:xfrm>
            <a:custGeom>
              <a:avLst/>
              <a:gdLst/>
              <a:ahLst/>
              <a:cxnLst/>
              <a:rect l="l" t="t" r="r" b="b"/>
              <a:pathLst>
                <a:path w="50458" h="37904" extrusionOk="0">
                  <a:moveTo>
                    <a:pt x="4074" y="0"/>
                  </a:moveTo>
                  <a:cubicBezTo>
                    <a:pt x="1824" y="0"/>
                    <a:pt x="1" y="1824"/>
                    <a:pt x="1" y="4073"/>
                  </a:cubicBezTo>
                  <a:lnTo>
                    <a:pt x="1" y="33830"/>
                  </a:lnTo>
                  <a:cubicBezTo>
                    <a:pt x="1" y="36080"/>
                    <a:pt x="1824" y="37903"/>
                    <a:pt x="4074" y="37903"/>
                  </a:cubicBezTo>
                  <a:lnTo>
                    <a:pt x="46354" y="37903"/>
                  </a:lnTo>
                  <a:cubicBezTo>
                    <a:pt x="48634" y="37903"/>
                    <a:pt x="50457" y="36080"/>
                    <a:pt x="50457" y="33830"/>
                  </a:cubicBezTo>
                  <a:lnTo>
                    <a:pt x="50457" y="4073"/>
                  </a:lnTo>
                  <a:cubicBezTo>
                    <a:pt x="50457" y="1824"/>
                    <a:pt x="48634" y="0"/>
                    <a:pt x="46384" y="0"/>
                  </a:cubicBezTo>
                  <a:close/>
                </a:path>
              </a:pathLst>
            </a:custGeom>
            <a:solidFill>
              <a:schemeClr val="accent4"/>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5599925" y="3922850"/>
              <a:ext cx="932400" cy="199100"/>
            </a:xfrm>
            <a:custGeom>
              <a:avLst/>
              <a:gdLst/>
              <a:ahLst/>
              <a:cxnLst/>
              <a:rect l="l" t="t" r="r" b="b"/>
              <a:pathLst>
                <a:path w="37296" h="7964" extrusionOk="0">
                  <a:moveTo>
                    <a:pt x="4012" y="0"/>
                  </a:moveTo>
                  <a:cubicBezTo>
                    <a:pt x="1793" y="0"/>
                    <a:pt x="0" y="1763"/>
                    <a:pt x="0" y="3982"/>
                  </a:cubicBezTo>
                  <a:cubicBezTo>
                    <a:pt x="0" y="6170"/>
                    <a:pt x="1793" y="7964"/>
                    <a:pt x="4012" y="7964"/>
                  </a:cubicBezTo>
                  <a:lnTo>
                    <a:pt x="33283" y="7964"/>
                  </a:lnTo>
                  <a:cubicBezTo>
                    <a:pt x="35502" y="7964"/>
                    <a:pt x="37296" y="6170"/>
                    <a:pt x="37296" y="3982"/>
                  </a:cubicBezTo>
                  <a:cubicBezTo>
                    <a:pt x="37296" y="1763"/>
                    <a:pt x="35502" y="0"/>
                    <a:pt x="33283" y="0"/>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6342325" y="3938800"/>
              <a:ext cx="167200" cy="167200"/>
            </a:xfrm>
            <a:custGeom>
              <a:avLst/>
              <a:gdLst/>
              <a:ahLst/>
              <a:cxnLst/>
              <a:rect l="l" t="t" r="r" b="b"/>
              <a:pathLst>
                <a:path w="6688" h="6688" extrusionOk="0">
                  <a:moveTo>
                    <a:pt x="3344" y="0"/>
                  </a:moveTo>
                  <a:cubicBezTo>
                    <a:pt x="1490" y="0"/>
                    <a:pt x="1" y="1490"/>
                    <a:pt x="1" y="3344"/>
                  </a:cubicBezTo>
                  <a:cubicBezTo>
                    <a:pt x="1" y="5198"/>
                    <a:pt x="1490" y="6687"/>
                    <a:pt x="3344" y="6687"/>
                  </a:cubicBezTo>
                  <a:cubicBezTo>
                    <a:pt x="5168" y="6687"/>
                    <a:pt x="6688" y="5198"/>
                    <a:pt x="6688" y="3344"/>
                  </a:cubicBezTo>
                  <a:cubicBezTo>
                    <a:pt x="6688" y="1490"/>
                    <a:pt x="5168" y="0"/>
                    <a:pt x="3344" y="0"/>
                  </a:cubicBezTo>
                  <a:close/>
                </a:path>
              </a:pathLst>
            </a:custGeom>
            <a:solidFill>
              <a:schemeClr val="lt2"/>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6386400" y="3959325"/>
              <a:ext cx="79050" cy="125400"/>
            </a:xfrm>
            <a:custGeom>
              <a:avLst/>
              <a:gdLst/>
              <a:ahLst/>
              <a:cxnLst/>
              <a:rect l="l" t="t" r="r" b="b"/>
              <a:pathLst>
                <a:path w="3162" h="5016" extrusionOk="0">
                  <a:moveTo>
                    <a:pt x="882" y="0"/>
                  </a:moveTo>
                  <a:lnTo>
                    <a:pt x="882" y="2857"/>
                  </a:lnTo>
                  <a:lnTo>
                    <a:pt x="1" y="2857"/>
                  </a:lnTo>
                  <a:lnTo>
                    <a:pt x="1581" y="5015"/>
                  </a:lnTo>
                  <a:lnTo>
                    <a:pt x="3162" y="2857"/>
                  </a:lnTo>
                  <a:lnTo>
                    <a:pt x="2250" y="2857"/>
                  </a:lnTo>
                  <a:lnTo>
                    <a:pt x="2250" y="0"/>
                  </a:ln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5599925" y="3721475"/>
              <a:ext cx="976475" cy="25"/>
            </a:xfrm>
            <a:custGeom>
              <a:avLst/>
              <a:gdLst/>
              <a:ahLst/>
              <a:cxnLst/>
              <a:rect l="l" t="t" r="r" b="b"/>
              <a:pathLst>
                <a:path w="39059" h="1" extrusionOk="0">
                  <a:moveTo>
                    <a:pt x="0" y="0"/>
                  </a:moveTo>
                  <a:lnTo>
                    <a:pt x="39059"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5599925" y="3721475"/>
              <a:ext cx="976475" cy="25"/>
            </a:xfrm>
            <a:custGeom>
              <a:avLst/>
              <a:gdLst/>
              <a:ahLst/>
              <a:cxnLst/>
              <a:rect l="l" t="t" r="r" b="b"/>
              <a:pathLst>
                <a:path w="39059" h="1" fill="none" extrusionOk="0">
                  <a:moveTo>
                    <a:pt x="0" y="0"/>
                  </a:moveTo>
                  <a:lnTo>
                    <a:pt x="39059" y="0"/>
                  </a:lnTo>
                </a:path>
              </a:pathLst>
            </a:custGeom>
            <a:no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5599925" y="3608250"/>
              <a:ext cx="976475" cy="25"/>
            </a:xfrm>
            <a:custGeom>
              <a:avLst/>
              <a:gdLst/>
              <a:ahLst/>
              <a:cxnLst/>
              <a:rect l="l" t="t" r="r" b="b"/>
              <a:pathLst>
                <a:path w="39059" h="1" extrusionOk="0">
                  <a:moveTo>
                    <a:pt x="0" y="0"/>
                  </a:moveTo>
                  <a:lnTo>
                    <a:pt x="39059"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5599925" y="3608250"/>
              <a:ext cx="976475" cy="25"/>
            </a:xfrm>
            <a:custGeom>
              <a:avLst/>
              <a:gdLst/>
              <a:ahLst/>
              <a:cxnLst/>
              <a:rect l="l" t="t" r="r" b="b"/>
              <a:pathLst>
                <a:path w="39059" h="1" fill="none" extrusionOk="0">
                  <a:moveTo>
                    <a:pt x="0" y="0"/>
                  </a:moveTo>
                  <a:lnTo>
                    <a:pt x="39059" y="0"/>
                  </a:lnTo>
                </a:path>
              </a:pathLst>
            </a:custGeom>
            <a:no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5599925" y="3495025"/>
              <a:ext cx="976475" cy="25"/>
            </a:xfrm>
            <a:custGeom>
              <a:avLst/>
              <a:gdLst/>
              <a:ahLst/>
              <a:cxnLst/>
              <a:rect l="l" t="t" r="r" b="b"/>
              <a:pathLst>
                <a:path w="39059" h="1" extrusionOk="0">
                  <a:moveTo>
                    <a:pt x="0" y="0"/>
                  </a:moveTo>
                  <a:lnTo>
                    <a:pt x="39059"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5599925" y="3495025"/>
              <a:ext cx="976475" cy="25"/>
            </a:xfrm>
            <a:custGeom>
              <a:avLst/>
              <a:gdLst/>
              <a:ahLst/>
              <a:cxnLst/>
              <a:rect l="l" t="t" r="r" b="b"/>
              <a:pathLst>
                <a:path w="39059" h="1" fill="none" extrusionOk="0">
                  <a:moveTo>
                    <a:pt x="0" y="0"/>
                  </a:moveTo>
                  <a:lnTo>
                    <a:pt x="39059" y="0"/>
                  </a:lnTo>
                </a:path>
              </a:pathLst>
            </a:custGeom>
            <a:no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5599925" y="3381050"/>
              <a:ext cx="976475" cy="25"/>
            </a:xfrm>
            <a:custGeom>
              <a:avLst/>
              <a:gdLst/>
              <a:ahLst/>
              <a:cxnLst/>
              <a:rect l="l" t="t" r="r" b="b"/>
              <a:pathLst>
                <a:path w="39059" h="1" extrusionOk="0">
                  <a:moveTo>
                    <a:pt x="0" y="0"/>
                  </a:moveTo>
                  <a:lnTo>
                    <a:pt x="39059"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5599925" y="3381050"/>
              <a:ext cx="976475" cy="25"/>
            </a:xfrm>
            <a:custGeom>
              <a:avLst/>
              <a:gdLst/>
              <a:ahLst/>
              <a:cxnLst/>
              <a:rect l="l" t="t" r="r" b="b"/>
              <a:pathLst>
                <a:path w="39059" h="1" fill="none" extrusionOk="0">
                  <a:moveTo>
                    <a:pt x="0" y="0"/>
                  </a:moveTo>
                  <a:lnTo>
                    <a:pt x="39059" y="0"/>
                  </a:lnTo>
                </a:path>
              </a:pathLst>
            </a:custGeom>
            <a:no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5599925" y="3835450"/>
              <a:ext cx="778900" cy="25"/>
            </a:xfrm>
            <a:custGeom>
              <a:avLst/>
              <a:gdLst/>
              <a:ahLst/>
              <a:cxnLst/>
              <a:rect l="l" t="t" r="r" b="b"/>
              <a:pathLst>
                <a:path w="31156" h="1" extrusionOk="0">
                  <a:moveTo>
                    <a:pt x="0" y="1"/>
                  </a:moveTo>
                  <a:lnTo>
                    <a:pt x="31156"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5599925" y="3835450"/>
              <a:ext cx="778900" cy="25"/>
            </a:xfrm>
            <a:custGeom>
              <a:avLst/>
              <a:gdLst/>
              <a:ahLst/>
              <a:cxnLst/>
              <a:rect l="l" t="t" r="r" b="b"/>
              <a:pathLst>
                <a:path w="31156" h="1" fill="none" extrusionOk="0">
                  <a:moveTo>
                    <a:pt x="0" y="1"/>
                  </a:moveTo>
                  <a:lnTo>
                    <a:pt x="31156" y="1"/>
                  </a:lnTo>
                </a:path>
              </a:pathLst>
            </a:custGeom>
            <a:noFill/>
            <a:ln w="19000" cap="rnd" cmpd="sng">
              <a:solidFill>
                <a:srgbClr val="FFFFFF"/>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71"/>
          <p:cNvGrpSpPr/>
          <p:nvPr/>
        </p:nvGrpSpPr>
        <p:grpSpPr>
          <a:xfrm>
            <a:off x="4524887" y="1643755"/>
            <a:ext cx="772134" cy="1114007"/>
            <a:chOff x="1302725" y="1466875"/>
            <a:chExt cx="1261450" cy="1819975"/>
          </a:xfrm>
        </p:grpSpPr>
        <p:sp>
          <p:nvSpPr>
            <p:cNvPr id="2482" name="Google Shape;2482;p71"/>
            <p:cNvSpPr/>
            <p:nvPr/>
          </p:nvSpPr>
          <p:spPr>
            <a:xfrm>
              <a:off x="1302725" y="1466875"/>
              <a:ext cx="1261450" cy="1819975"/>
            </a:xfrm>
            <a:custGeom>
              <a:avLst/>
              <a:gdLst/>
              <a:ahLst/>
              <a:cxnLst/>
              <a:rect l="l" t="t" r="r" b="b"/>
              <a:pathLst>
                <a:path w="50458" h="72799" extrusionOk="0">
                  <a:moveTo>
                    <a:pt x="4073" y="1"/>
                  </a:moveTo>
                  <a:cubicBezTo>
                    <a:pt x="1824" y="1"/>
                    <a:pt x="0" y="1824"/>
                    <a:pt x="0" y="4074"/>
                  </a:cubicBezTo>
                  <a:lnTo>
                    <a:pt x="0" y="68755"/>
                  </a:lnTo>
                  <a:cubicBezTo>
                    <a:pt x="0" y="70974"/>
                    <a:pt x="1824" y="72798"/>
                    <a:pt x="4073" y="72798"/>
                  </a:cubicBezTo>
                  <a:lnTo>
                    <a:pt x="46354" y="72798"/>
                  </a:lnTo>
                  <a:cubicBezTo>
                    <a:pt x="48603" y="72798"/>
                    <a:pt x="50427" y="70974"/>
                    <a:pt x="50457" y="68695"/>
                  </a:cubicBezTo>
                  <a:lnTo>
                    <a:pt x="50457" y="4074"/>
                  </a:lnTo>
                  <a:cubicBezTo>
                    <a:pt x="50457" y="1824"/>
                    <a:pt x="48634" y="1"/>
                    <a:pt x="46415" y="1"/>
                  </a:cubicBez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1410625" y="2677375"/>
              <a:ext cx="1045650" cy="31950"/>
            </a:xfrm>
            <a:custGeom>
              <a:avLst/>
              <a:gdLst/>
              <a:ahLst/>
              <a:cxnLst/>
              <a:rect l="l" t="t" r="r" b="b"/>
              <a:pathLst>
                <a:path w="41826" h="1278" extrusionOk="0">
                  <a:moveTo>
                    <a:pt x="639" y="1"/>
                  </a:moveTo>
                  <a:cubicBezTo>
                    <a:pt x="305" y="1"/>
                    <a:pt x="1" y="274"/>
                    <a:pt x="1" y="639"/>
                  </a:cubicBezTo>
                  <a:cubicBezTo>
                    <a:pt x="1" y="1034"/>
                    <a:pt x="274" y="1277"/>
                    <a:pt x="639" y="1277"/>
                  </a:cubicBezTo>
                  <a:lnTo>
                    <a:pt x="41187" y="1277"/>
                  </a:lnTo>
                  <a:cubicBezTo>
                    <a:pt x="41551" y="1277"/>
                    <a:pt x="41825" y="973"/>
                    <a:pt x="41825" y="639"/>
                  </a:cubicBezTo>
                  <a:cubicBezTo>
                    <a:pt x="41825" y="274"/>
                    <a:pt x="41521" y="1"/>
                    <a:pt x="41187" y="1"/>
                  </a:cubicBezTo>
                  <a:close/>
                </a:path>
              </a:pathLst>
            </a:custGeom>
            <a:solidFill>
              <a:schemeClr val="accent3"/>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2219900" y="2676625"/>
              <a:ext cx="236375" cy="31925"/>
            </a:xfrm>
            <a:custGeom>
              <a:avLst/>
              <a:gdLst/>
              <a:ahLst/>
              <a:cxnLst/>
              <a:rect l="l" t="t" r="r" b="b"/>
              <a:pathLst>
                <a:path w="9455" h="1277" extrusionOk="0">
                  <a:moveTo>
                    <a:pt x="1" y="0"/>
                  </a:moveTo>
                  <a:lnTo>
                    <a:pt x="1" y="1277"/>
                  </a:lnTo>
                  <a:lnTo>
                    <a:pt x="8816" y="1277"/>
                  </a:lnTo>
                  <a:cubicBezTo>
                    <a:pt x="9150" y="1277"/>
                    <a:pt x="9454" y="1003"/>
                    <a:pt x="9454" y="639"/>
                  </a:cubicBezTo>
                  <a:cubicBezTo>
                    <a:pt x="9454" y="304"/>
                    <a:pt x="9180" y="0"/>
                    <a:pt x="8816" y="0"/>
                  </a:cubicBezTo>
                  <a:close/>
                </a:path>
              </a:pathLst>
            </a:custGeom>
            <a:solidFill>
              <a:schemeClr val="dk2"/>
            </a:solidFill>
            <a:ln w="9525" cap="flat" cmpd="sng">
              <a:solidFill>
                <a:schemeClr val="dk2"/>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2159125" y="2631800"/>
              <a:ext cx="121600" cy="121600"/>
            </a:xfrm>
            <a:custGeom>
              <a:avLst/>
              <a:gdLst/>
              <a:ahLst/>
              <a:cxnLst/>
              <a:rect l="l" t="t" r="r" b="b"/>
              <a:pathLst>
                <a:path w="4864" h="4864" extrusionOk="0">
                  <a:moveTo>
                    <a:pt x="2432" y="0"/>
                  </a:moveTo>
                  <a:cubicBezTo>
                    <a:pt x="1095" y="0"/>
                    <a:pt x="0" y="1064"/>
                    <a:pt x="0" y="2432"/>
                  </a:cubicBezTo>
                  <a:cubicBezTo>
                    <a:pt x="0" y="3781"/>
                    <a:pt x="1065" y="4864"/>
                    <a:pt x="2378" y="4864"/>
                  </a:cubicBezTo>
                  <a:cubicBezTo>
                    <a:pt x="2396" y="4864"/>
                    <a:pt x="2414" y="4864"/>
                    <a:pt x="2432" y="4863"/>
                  </a:cubicBezTo>
                  <a:cubicBezTo>
                    <a:pt x="3739" y="4863"/>
                    <a:pt x="4864" y="3799"/>
                    <a:pt x="4864" y="2432"/>
                  </a:cubicBezTo>
                  <a:cubicBezTo>
                    <a:pt x="4864" y="1094"/>
                    <a:pt x="3800" y="0"/>
                    <a:pt x="2432" y="0"/>
                  </a:cubicBezTo>
                  <a:close/>
                </a:path>
              </a:pathLst>
            </a:custGeom>
            <a:solidFill>
              <a:srgbClr val="8BD4F0"/>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2197875" y="2669775"/>
              <a:ext cx="45625" cy="45625"/>
            </a:xfrm>
            <a:custGeom>
              <a:avLst/>
              <a:gdLst/>
              <a:ahLst/>
              <a:cxnLst/>
              <a:rect l="l" t="t" r="r" b="b"/>
              <a:pathLst>
                <a:path w="1825" h="1825" extrusionOk="0">
                  <a:moveTo>
                    <a:pt x="912" y="1"/>
                  </a:moveTo>
                  <a:cubicBezTo>
                    <a:pt x="426" y="1"/>
                    <a:pt x="1" y="426"/>
                    <a:pt x="1" y="913"/>
                  </a:cubicBezTo>
                  <a:cubicBezTo>
                    <a:pt x="1" y="1429"/>
                    <a:pt x="365" y="1825"/>
                    <a:pt x="912" y="1825"/>
                  </a:cubicBezTo>
                  <a:cubicBezTo>
                    <a:pt x="1399" y="1825"/>
                    <a:pt x="1824" y="1399"/>
                    <a:pt x="1824" y="913"/>
                  </a:cubicBezTo>
                  <a:cubicBezTo>
                    <a:pt x="1824" y="426"/>
                    <a:pt x="1399" y="1"/>
                    <a:pt x="912" y="1"/>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1410625" y="2453975"/>
              <a:ext cx="1045650" cy="32700"/>
            </a:xfrm>
            <a:custGeom>
              <a:avLst/>
              <a:gdLst/>
              <a:ahLst/>
              <a:cxnLst/>
              <a:rect l="l" t="t" r="r" b="b"/>
              <a:pathLst>
                <a:path w="41826" h="1308" extrusionOk="0">
                  <a:moveTo>
                    <a:pt x="639" y="0"/>
                  </a:moveTo>
                  <a:cubicBezTo>
                    <a:pt x="305" y="0"/>
                    <a:pt x="1" y="274"/>
                    <a:pt x="1" y="639"/>
                  </a:cubicBezTo>
                  <a:cubicBezTo>
                    <a:pt x="1" y="1034"/>
                    <a:pt x="274" y="1307"/>
                    <a:pt x="639" y="1307"/>
                  </a:cubicBezTo>
                  <a:lnTo>
                    <a:pt x="41187" y="1307"/>
                  </a:lnTo>
                  <a:cubicBezTo>
                    <a:pt x="41551" y="1307"/>
                    <a:pt x="41825" y="1004"/>
                    <a:pt x="41825" y="639"/>
                  </a:cubicBezTo>
                  <a:cubicBezTo>
                    <a:pt x="41825" y="274"/>
                    <a:pt x="41521" y="0"/>
                    <a:pt x="41187" y="0"/>
                  </a:cubicBezTo>
                  <a:close/>
                </a:path>
              </a:pathLst>
            </a:custGeom>
            <a:solidFill>
              <a:schemeClr val="accent3"/>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1785250" y="2453225"/>
              <a:ext cx="671775" cy="31925"/>
            </a:xfrm>
            <a:custGeom>
              <a:avLst/>
              <a:gdLst/>
              <a:ahLst/>
              <a:cxnLst/>
              <a:rect l="l" t="t" r="r" b="b"/>
              <a:pathLst>
                <a:path w="26871" h="1277" extrusionOk="0">
                  <a:moveTo>
                    <a:pt x="1" y="0"/>
                  </a:moveTo>
                  <a:lnTo>
                    <a:pt x="1" y="1277"/>
                  </a:lnTo>
                  <a:lnTo>
                    <a:pt x="26232" y="1277"/>
                  </a:lnTo>
                  <a:cubicBezTo>
                    <a:pt x="26566" y="1277"/>
                    <a:pt x="26870" y="1034"/>
                    <a:pt x="26870" y="638"/>
                  </a:cubicBezTo>
                  <a:cubicBezTo>
                    <a:pt x="26870" y="304"/>
                    <a:pt x="26597" y="0"/>
                    <a:pt x="26232" y="0"/>
                  </a:cubicBezTo>
                  <a:close/>
                </a:path>
              </a:pathLst>
            </a:custGeom>
            <a:solidFill>
              <a:schemeClr val="dk2"/>
            </a:solidFill>
            <a:ln w="9525" cap="flat" cmpd="sng">
              <a:solidFill>
                <a:schemeClr val="dk2"/>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1723700" y="2408375"/>
              <a:ext cx="121600" cy="121625"/>
            </a:xfrm>
            <a:custGeom>
              <a:avLst/>
              <a:gdLst/>
              <a:ahLst/>
              <a:cxnLst/>
              <a:rect l="l" t="t" r="r" b="b"/>
              <a:pathLst>
                <a:path w="4864" h="4865" extrusionOk="0">
                  <a:moveTo>
                    <a:pt x="2432" y="1"/>
                  </a:moveTo>
                  <a:cubicBezTo>
                    <a:pt x="1095" y="1"/>
                    <a:pt x="1" y="1065"/>
                    <a:pt x="1" y="2432"/>
                  </a:cubicBezTo>
                  <a:cubicBezTo>
                    <a:pt x="1" y="3782"/>
                    <a:pt x="1065" y="4865"/>
                    <a:pt x="2378" y="4865"/>
                  </a:cubicBezTo>
                  <a:cubicBezTo>
                    <a:pt x="2396" y="4865"/>
                    <a:pt x="2414" y="4864"/>
                    <a:pt x="2432" y="4864"/>
                  </a:cubicBezTo>
                  <a:cubicBezTo>
                    <a:pt x="3770" y="4864"/>
                    <a:pt x="4864" y="3800"/>
                    <a:pt x="4864" y="2432"/>
                  </a:cubicBezTo>
                  <a:cubicBezTo>
                    <a:pt x="4864" y="1095"/>
                    <a:pt x="3800" y="1"/>
                    <a:pt x="2432" y="1"/>
                  </a:cubicBezTo>
                  <a:close/>
                </a:path>
              </a:pathLst>
            </a:custGeom>
            <a:solidFill>
              <a:srgbClr val="8BD4F0"/>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1762450" y="2446375"/>
              <a:ext cx="45625" cy="45625"/>
            </a:xfrm>
            <a:custGeom>
              <a:avLst/>
              <a:gdLst/>
              <a:ahLst/>
              <a:cxnLst/>
              <a:rect l="l" t="t" r="r" b="b"/>
              <a:pathLst>
                <a:path w="1825" h="1825" extrusionOk="0">
                  <a:moveTo>
                    <a:pt x="913" y="0"/>
                  </a:moveTo>
                  <a:cubicBezTo>
                    <a:pt x="426" y="0"/>
                    <a:pt x="1" y="426"/>
                    <a:pt x="1" y="912"/>
                  </a:cubicBezTo>
                  <a:cubicBezTo>
                    <a:pt x="1" y="1399"/>
                    <a:pt x="426" y="1824"/>
                    <a:pt x="913" y="1824"/>
                  </a:cubicBezTo>
                  <a:cubicBezTo>
                    <a:pt x="1429" y="1824"/>
                    <a:pt x="1825" y="1399"/>
                    <a:pt x="1825" y="912"/>
                  </a:cubicBezTo>
                  <a:cubicBezTo>
                    <a:pt x="1825" y="426"/>
                    <a:pt x="1429" y="0"/>
                    <a:pt x="913" y="0"/>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1410625" y="2229800"/>
              <a:ext cx="1045650" cy="31950"/>
            </a:xfrm>
            <a:custGeom>
              <a:avLst/>
              <a:gdLst/>
              <a:ahLst/>
              <a:cxnLst/>
              <a:rect l="l" t="t" r="r" b="b"/>
              <a:pathLst>
                <a:path w="41826" h="1278" extrusionOk="0">
                  <a:moveTo>
                    <a:pt x="639" y="1"/>
                  </a:moveTo>
                  <a:cubicBezTo>
                    <a:pt x="305" y="1"/>
                    <a:pt x="1" y="305"/>
                    <a:pt x="1" y="639"/>
                  </a:cubicBezTo>
                  <a:cubicBezTo>
                    <a:pt x="1" y="1034"/>
                    <a:pt x="274" y="1277"/>
                    <a:pt x="639" y="1277"/>
                  </a:cubicBezTo>
                  <a:lnTo>
                    <a:pt x="41187" y="1277"/>
                  </a:lnTo>
                  <a:cubicBezTo>
                    <a:pt x="41551" y="1277"/>
                    <a:pt x="41825" y="1004"/>
                    <a:pt x="41825" y="639"/>
                  </a:cubicBezTo>
                  <a:cubicBezTo>
                    <a:pt x="41825" y="274"/>
                    <a:pt x="41521" y="1"/>
                    <a:pt x="41187" y="1"/>
                  </a:cubicBezTo>
                  <a:close/>
                </a:path>
              </a:pathLst>
            </a:custGeom>
            <a:solidFill>
              <a:schemeClr val="accent3"/>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2083125" y="2229800"/>
              <a:ext cx="373150" cy="32700"/>
            </a:xfrm>
            <a:custGeom>
              <a:avLst/>
              <a:gdLst/>
              <a:ahLst/>
              <a:cxnLst/>
              <a:rect l="l" t="t" r="r" b="b"/>
              <a:pathLst>
                <a:path w="14926" h="1308" extrusionOk="0">
                  <a:moveTo>
                    <a:pt x="1" y="1"/>
                  </a:moveTo>
                  <a:lnTo>
                    <a:pt x="1" y="1308"/>
                  </a:lnTo>
                  <a:lnTo>
                    <a:pt x="14287" y="1308"/>
                  </a:lnTo>
                  <a:cubicBezTo>
                    <a:pt x="14621" y="1308"/>
                    <a:pt x="14925" y="1034"/>
                    <a:pt x="14925" y="639"/>
                  </a:cubicBezTo>
                  <a:cubicBezTo>
                    <a:pt x="14925" y="305"/>
                    <a:pt x="14651" y="1"/>
                    <a:pt x="14287" y="1"/>
                  </a:cubicBezTo>
                  <a:close/>
                </a:path>
              </a:pathLst>
            </a:custGeom>
            <a:solidFill>
              <a:schemeClr val="dk2"/>
            </a:solidFill>
            <a:ln w="9525" cap="flat" cmpd="sng">
              <a:solidFill>
                <a:schemeClr val="dk2"/>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2022350" y="2184975"/>
              <a:ext cx="121600" cy="121675"/>
            </a:xfrm>
            <a:custGeom>
              <a:avLst/>
              <a:gdLst/>
              <a:ahLst/>
              <a:cxnLst/>
              <a:rect l="l" t="t" r="r" b="b"/>
              <a:pathLst>
                <a:path w="4864" h="4867" extrusionOk="0">
                  <a:moveTo>
                    <a:pt x="2432" y="0"/>
                  </a:moveTo>
                  <a:cubicBezTo>
                    <a:pt x="1094" y="0"/>
                    <a:pt x="0" y="1064"/>
                    <a:pt x="0" y="2432"/>
                  </a:cubicBezTo>
                  <a:cubicBezTo>
                    <a:pt x="0" y="3764"/>
                    <a:pt x="1010" y="4866"/>
                    <a:pt x="2326" y="4866"/>
                  </a:cubicBezTo>
                  <a:cubicBezTo>
                    <a:pt x="2361" y="4866"/>
                    <a:pt x="2396" y="4865"/>
                    <a:pt x="2432" y="4864"/>
                  </a:cubicBezTo>
                  <a:cubicBezTo>
                    <a:pt x="3739" y="4864"/>
                    <a:pt x="4863" y="3800"/>
                    <a:pt x="4863" y="2432"/>
                  </a:cubicBezTo>
                  <a:cubicBezTo>
                    <a:pt x="4863" y="1125"/>
                    <a:pt x="3800" y="0"/>
                    <a:pt x="2432" y="0"/>
                  </a:cubicBezTo>
                  <a:close/>
                </a:path>
              </a:pathLst>
            </a:custGeom>
            <a:solidFill>
              <a:srgbClr val="8BD4F0"/>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2060325" y="2222975"/>
              <a:ext cx="45625" cy="45600"/>
            </a:xfrm>
            <a:custGeom>
              <a:avLst/>
              <a:gdLst/>
              <a:ahLst/>
              <a:cxnLst/>
              <a:rect l="l" t="t" r="r" b="b"/>
              <a:pathLst>
                <a:path w="1825" h="1824" extrusionOk="0">
                  <a:moveTo>
                    <a:pt x="913" y="0"/>
                  </a:moveTo>
                  <a:cubicBezTo>
                    <a:pt x="396" y="0"/>
                    <a:pt x="1" y="426"/>
                    <a:pt x="1" y="912"/>
                  </a:cubicBezTo>
                  <a:cubicBezTo>
                    <a:pt x="1" y="1429"/>
                    <a:pt x="396" y="1824"/>
                    <a:pt x="913" y="1824"/>
                  </a:cubicBezTo>
                  <a:cubicBezTo>
                    <a:pt x="1399" y="1824"/>
                    <a:pt x="1825" y="1429"/>
                    <a:pt x="1825" y="912"/>
                  </a:cubicBezTo>
                  <a:cubicBezTo>
                    <a:pt x="1825" y="426"/>
                    <a:pt x="1399" y="0"/>
                    <a:pt x="913" y="0"/>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1555000" y="2925100"/>
              <a:ext cx="756125" cy="199125"/>
            </a:xfrm>
            <a:custGeom>
              <a:avLst/>
              <a:gdLst/>
              <a:ahLst/>
              <a:cxnLst/>
              <a:rect l="l" t="t" r="r" b="b"/>
              <a:pathLst>
                <a:path w="30245" h="7965" extrusionOk="0">
                  <a:moveTo>
                    <a:pt x="3983" y="1"/>
                  </a:moveTo>
                  <a:cubicBezTo>
                    <a:pt x="1764" y="1"/>
                    <a:pt x="1" y="1794"/>
                    <a:pt x="1" y="3983"/>
                  </a:cubicBezTo>
                  <a:cubicBezTo>
                    <a:pt x="1" y="6201"/>
                    <a:pt x="1764" y="7964"/>
                    <a:pt x="3983" y="7964"/>
                  </a:cubicBezTo>
                  <a:lnTo>
                    <a:pt x="26232" y="7964"/>
                  </a:lnTo>
                  <a:cubicBezTo>
                    <a:pt x="28451" y="7964"/>
                    <a:pt x="30244" y="6201"/>
                    <a:pt x="30244" y="3983"/>
                  </a:cubicBezTo>
                  <a:cubicBezTo>
                    <a:pt x="30244" y="1794"/>
                    <a:pt x="28451" y="1"/>
                    <a:pt x="26232" y="1"/>
                  </a:cubicBezTo>
                  <a:close/>
                </a:path>
              </a:pathLst>
            </a:custGeom>
            <a:solidFill>
              <a:schemeClr val="accent3"/>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1876450" y="1741950"/>
              <a:ext cx="579825" cy="25"/>
            </a:xfrm>
            <a:custGeom>
              <a:avLst/>
              <a:gdLst/>
              <a:ahLst/>
              <a:cxnLst/>
              <a:rect l="l" t="t" r="r" b="b"/>
              <a:pathLst>
                <a:path w="23193" h="1" extrusionOk="0">
                  <a:moveTo>
                    <a:pt x="0" y="1"/>
                  </a:moveTo>
                  <a:lnTo>
                    <a:pt x="23192"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1876450" y="1741950"/>
              <a:ext cx="579825" cy="25"/>
            </a:xfrm>
            <a:custGeom>
              <a:avLst/>
              <a:gdLst/>
              <a:ahLst/>
              <a:cxnLst/>
              <a:rect l="l" t="t" r="r" b="b"/>
              <a:pathLst>
                <a:path w="23193" h="1" fill="none" extrusionOk="0">
                  <a:moveTo>
                    <a:pt x="0" y="1"/>
                  </a:moveTo>
                  <a:lnTo>
                    <a:pt x="23192" y="1"/>
                  </a:lnTo>
                </a:path>
              </a:pathLst>
            </a:custGeom>
            <a:solidFill>
              <a:schemeClr val="dk2"/>
            </a:solidFill>
            <a:ln w="19000" cap="rnd" cmpd="sng">
              <a:solidFill>
                <a:schemeClr val="dk2"/>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1876450" y="1855950"/>
              <a:ext cx="579825" cy="25"/>
            </a:xfrm>
            <a:custGeom>
              <a:avLst/>
              <a:gdLst/>
              <a:ahLst/>
              <a:cxnLst/>
              <a:rect l="l" t="t" r="r" b="b"/>
              <a:pathLst>
                <a:path w="23193" h="1" extrusionOk="0">
                  <a:moveTo>
                    <a:pt x="0" y="0"/>
                  </a:moveTo>
                  <a:lnTo>
                    <a:pt x="23192"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1876450" y="1855950"/>
              <a:ext cx="579825" cy="25"/>
            </a:xfrm>
            <a:custGeom>
              <a:avLst/>
              <a:gdLst/>
              <a:ahLst/>
              <a:cxnLst/>
              <a:rect l="l" t="t" r="r" b="b"/>
              <a:pathLst>
                <a:path w="23193" h="1" fill="none" extrusionOk="0">
                  <a:moveTo>
                    <a:pt x="0" y="0"/>
                  </a:moveTo>
                  <a:lnTo>
                    <a:pt x="23192" y="0"/>
                  </a:lnTo>
                </a:path>
              </a:pathLst>
            </a:custGeom>
            <a:solidFill>
              <a:schemeClr val="dk2"/>
            </a:solidFill>
            <a:ln w="19000" cap="rnd" cmpd="sng">
              <a:solidFill>
                <a:schemeClr val="dk2"/>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1876450" y="1969925"/>
              <a:ext cx="290300" cy="25"/>
            </a:xfrm>
            <a:custGeom>
              <a:avLst/>
              <a:gdLst/>
              <a:ahLst/>
              <a:cxnLst/>
              <a:rect l="l" t="t" r="r" b="b"/>
              <a:pathLst>
                <a:path w="11612" h="1" extrusionOk="0">
                  <a:moveTo>
                    <a:pt x="0" y="0"/>
                  </a:moveTo>
                  <a:lnTo>
                    <a:pt x="11611"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1876450" y="1969925"/>
              <a:ext cx="290300" cy="25"/>
            </a:xfrm>
            <a:custGeom>
              <a:avLst/>
              <a:gdLst/>
              <a:ahLst/>
              <a:cxnLst/>
              <a:rect l="l" t="t" r="r" b="b"/>
              <a:pathLst>
                <a:path w="11612" h="1" fill="none" extrusionOk="0">
                  <a:moveTo>
                    <a:pt x="0" y="0"/>
                  </a:moveTo>
                  <a:lnTo>
                    <a:pt x="11611" y="0"/>
                  </a:lnTo>
                </a:path>
              </a:pathLst>
            </a:custGeom>
            <a:solidFill>
              <a:schemeClr val="dk2"/>
            </a:solidFill>
            <a:ln w="19000" cap="rnd" cmpd="sng">
              <a:solidFill>
                <a:schemeClr val="dk2"/>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1445575" y="1697875"/>
              <a:ext cx="315375" cy="315400"/>
            </a:xfrm>
            <a:custGeom>
              <a:avLst/>
              <a:gdLst/>
              <a:ahLst/>
              <a:cxnLst/>
              <a:rect l="l" t="t" r="r" b="b"/>
              <a:pathLst>
                <a:path w="12615" h="12616" extrusionOk="0">
                  <a:moveTo>
                    <a:pt x="1" y="1"/>
                  </a:moveTo>
                  <a:lnTo>
                    <a:pt x="1" y="12615"/>
                  </a:lnTo>
                  <a:lnTo>
                    <a:pt x="12615" y="12615"/>
                  </a:lnTo>
                  <a:lnTo>
                    <a:pt x="12615" y="1"/>
                  </a:lnTo>
                  <a:close/>
                </a:path>
              </a:pathLst>
            </a:custGeom>
            <a:solidFill>
              <a:schemeClr val="accen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3" name="Google Shape;2503;p71"/>
          <p:cNvGrpSpPr/>
          <p:nvPr/>
        </p:nvGrpSpPr>
        <p:grpSpPr>
          <a:xfrm>
            <a:off x="7088155" y="2476292"/>
            <a:ext cx="479030" cy="637685"/>
            <a:chOff x="5025425" y="2576325"/>
            <a:chExt cx="623900" cy="830536"/>
          </a:xfrm>
        </p:grpSpPr>
        <p:sp>
          <p:nvSpPr>
            <p:cNvPr id="2504" name="Google Shape;2504;p71"/>
            <p:cNvSpPr/>
            <p:nvPr/>
          </p:nvSpPr>
          <p:spPr>
            <a:xfrm>
              <a:off x="5025425" y="2576325"/>
              <a:ext cx="623900" cy="830536"/>
            </a:xfrm>
            <a:custGeom>
              <a:avLst/>
              <a:gdLst/>
              <a:ahLst/>
              <a:cxnLst/>
              <a:rect l="l" t="t" r="r" b="b"/>
              <a:pathLst>
                <a:path w="24956" h="36475" extrusionOk="0">
                  <a:moveTo>
                    <a:pt x="3648" y="0"/>
                  </a:moveTo>
                  <a:cubicBezTo>
                    <a:pt x="1642" y="0"/>
                    <a:pt x="1" y="1642"/>
                    <a:pt x="1" y="3648"/>
                  </a:cubicBezTo>
                  <a:lnTo>
                    <a:pt x="1" y="32827"/>
                  </a:lnTo>
                  <a:cubicBezTo>
                    <a:pt x="1" y="34833"/>
                    <a:pt x="1642" y="36475"/>
                    <a:pt x="3648" y="36475"/>
                  </a:cubicBezTo>
                  <a:lnTo>
                    <a:pt x="21308" y="36475"/>
                  </a:lnTo>
                  <a:cubicBezTo>
                    <a:pt x="23345" y="36475"/>
                    <a:pt x="24956" y="34803"/>
                    <a:pt x="24956" y="32797"/>
                  </a:cubicBezTo>
                  <a:lnTo>
                    <a:pt x="24956" y="3648"/>
                  </a:lnTo>
                  <a:cubicBezTo>
                    <a:pt x="24956" y="1642"/>
                    <a:pt x="23345" y="0"/>
                    <a:pt x="21308" y="0"/>
                  </a:cubicBezTo>
                  <a:close/>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5283050" y="2776925"/>
              <a:ext cx="25" cy="298675"/>
            </a:xfrm>
            <a:custGeom>
              <a:avLst/>
              <a:gdLst/>
              <a:ahLst/>
              <a:cxnLst/>
              <a:rect l="l" t="t" r="r" b="b"/>
              <a:pathLst>
                <a:path w="1" h="11947" extrusionOk="0">
                  <a:moveTo>
                    <a:pt x="0" y="11946"/>
                  </a:moveTo>
                  <a:lnTo>
                    <a:pt x="0"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5283050" y="2776925"/>
              <a:ext cx="25" cy="298675"/>
            </a:xfrm>
            <a:custGeom>
              <a:avLst/>
              <a:gdLst/>
              <a:ahLst/>
              <a:cxnLst/>
              <a:rect l="l" t="t" r="r" b="b"/>
              <a:pathLst>
                <a:path w="1" h="11947" fill="none" extrusionOk="0">
                  <a:moveTo>
                    <a:pt x="0" y="11946"/>
                  </a:moveTo>
                  <a:lnTo>
                    <a:pt x="0" y="1"/>
                  </a:lnTo>
                </a:path>
              </a:pathLst>
            </a:custGeom>
            <a:noFill/>
            <a:ln w="47875" cap="rnd" cmpd="sng">
              <a:solidFill>
                <a:schemeClr val="accent3"/>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5283050" y="3075575"/>
              <a:ext cx="25" cy="148950"/>
            </a:xfrm>
            <a:custGeom>
              <a:avLst/>
              <a:gdLst/>
              <a:ahLst/>
              <a:cxnLst/>
              <a:rect l="l" t="t" r="r" b="b"/>
              <a:pathLst>
                <a:path w="1" h="5958" extrusionOk="0">
                  <a:moveTo>
                    <a:pt x="0" y="5958"/>
                  </a:moveTo>
                  <a:lnTo>
                    <a:pt x="0"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5283050" y="3075575"/>
              <a:ext cx="25" cy="148950"/>
            </a:xfrm>
            <a:custGeom>
              <a:avLst/>
              <a:gdLst/>
              <a:ahLst/>
              <a:cxnLst/>
              <a:rect l="l" t="t" r="r" b="b"/>
              <a:pathLst>
                <a:path w="1" h="5958" fill="none" extrusionOk="0">
                  <a:moveTo>
                    <a:pt x="0" y="5958"/>
                  </a:moveTo>
                  <a:lnTo>
                    <a:pt x="0" y="0"/>
                  </a:lnTo>
                </a:path>
              </a:pathLst>
            </a:custGeom>
            <a:noFill/>
            <a:ln w="47875" cap="rnd" cmpd="sng">
              <a:solidFill>
                <a:schemeClr val="lt2"/>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5514050" y="2681950"/>
              <a:ext cx="25" cy="386800"/>
            </a:xfrm>
            <a:custGeom>
              <a:avLst/>
              <a:gdLst/>
              <a:ahLst/>
              <a:cxnLst/>
              <a:rect l="l" t="t" r="r" b="b"/>
              <a:pathLst>
                <a:path w="1" h="15472" extrusionOk="0">
                  <a:moveTo>
                    <a:pt x="0" y="15471"/>
                  </a:moveTo>
                  <a:lnTo>
                    <a:pt x="0"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5514050" y="2681950"/>
              <a:ext cx="25" cy="386800"/>
            </a:xfrm>
            <a:custGeom>
              <a:avLst/>
              <a:gdLst/>
              <a:ahLst/>
              <a:cxnLst/>
              <a:rect l="l" t="t" r="r" b="b"/>
              <a:pathLst>
                <a:path w="1" h="15472" fill="none" extrusionOk="0">
                  <a:moveTo>
                    <a:pt x="0" y="15471"/>
                  </a:moveTo>
                  <a:lnTo>
                    <a:pt x="0" y="0"/>
                  </a:lnTo>
                </a:path>
              </a:pathLst>
            </a:custGeom>
            <a:noFill/>
            <a:ln w="47875" cap="rnd" cmpd="sng">
              <a:solidFill>
                <a:schemeClr val="accent3"/>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5514050" y="3068725"/>
              <a:ext cx="25" cy="155800"/>
            </a:xfrm>
            <a:custGeom>
              <a:avLst/>
              <a:gdLst/>
              <a:ahLst/>
              <a:cxnLst/>
              <a:rect l="l" t="t" r="r" b="b"/>
              <a:pathLst>
                <a:path w="1" h="6232" extrusionOk="0">
                  <a:moveTo>
                    <a:pt x="0" y="6232"/>
                  </a:moveTo>
                  <a:lnTo>
                    <a:pt x="0"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5514050" y="3068725"/>
              <a:ext cx="25" cy="155800"/>
            </a:xfrm>
            <a:custGeom>
              <a:avLst/>
              <a:gdLst/>
              <a:ahLst/>
              <a:cxnLst/>
              <a:rect l="l" t="t" r="r" b="b"/>
              <a:pathLst>
                <a:path w="1" h="6232" fill="none" extrusionOk="0">
                  <a:moveTo>
                    <a:pt x="0" y="6232"/>
                  </a:moveTo>
                  <a:lnTo>
                    <a:pt x="0" y="0"/>
                  </a:lnTo>
                </a:path>
              </a:pathLst>
            </a:custGeom>
            <a:noFill/>
            <a:ln w="47875" cap="rnd" cmpd="sng">
              <a:solidFill>
                <a:schemeClr val="lt2"/>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5406150" y="2902300"/>
              <a:ext cx="25" cy="85900"/>
            </a:xfrm>
            <a:custGeom>
              <a:avLst/>
              <a:gdLst/>
              <a:ahLst/>
              <a:cxnLst/>
              <a:rect l="l" t="t" r="r" b="b"/>
              <a:pathLst>
                <a:path w="1" h="3436" extrusionOk="0">
                  <a:moveTo>
                    <a:pt x="0" y="3436"/>
                  </a:moveTo>
                  <a:lnTo>
                    <a:pt x="0"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5406150" y="2902300"/>
              <a:ext cx="25" cy="85900"/>
            </a:xfrm>
            <a:custGeom>
              <a:avLst/>
              <a:gdLst/>
              <a:ahLst/>
              <a:cxnLst/>
              <a:rect l="l" t="t" r="r" b="b"/>
              <a:pathLst>
                <a:path w="1" h="3436" fill="none" extrusionOk="0">
                  <a:moveTo>
                    <a:pt x="0" y="3436"/>
                  </a:moveTo>
                  <a:lnTo>
                    <a:pt x="0" y="1"/>
                  </a:lnTo>
                </a:path>
              </a:pathLst>
            </a:custGeom>
            <a:noFill/>
            <a:ln w="47875" cap="rnd" cmpd="sng">
              <a:solidFill>
                <a:schemeClr val="accent3"/>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5406150" y="2988175"/>
              <a:ext cx="25" cy="236350"/>
            </a:xfrm>
            <a:custGeom>
              <a:avLst/>
              <a:gdLst/>
              <a:ahLst/>
              <a:cxnLst/>
              <a:rect l="l" t="t" r="r" b="b"/>
              <a:pathLst>
                <a:path w="1" h="9454" extrusionOk="0">
                  <a:moveTo>
                    <a:pt x="0" y="9454"/>
                  </a:moveTo>
                  <a:lnTo>
                    <a:pt x="0"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5406150" y="2988175"/>
              <a:ext cx="25" cy="236350"/>
            </a:xfrm>
            <a:custGeom>
              <a:avLst/>
              <a:gdLst/>
              <a:ahLst/>
              <a:cxnLst/>
              <a:rect l="l" t="t" r="r" b="b"/>
              <a:pathLst>
                <a:path w="1" h="9454" fill="none" extrusionOk="0">
                  <a:moveTo>
                    <a:pt x="0" y="9454"/>
                  </a:moveTo>
                  <a:lnTo>
                    <a:pt x="0" y="1"/>
                  </a:lnTo>
                </a:path>
              </a:pathLst>
            </a:custGeom>
            <a:noFill/>
            <a:ln w="47875" cap="rnd" cmpd="sng">
              <a:solidFill>
                <a:schemeClr val="lt2"/>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5161450" y="2837725"/>
              <a:ext cx="25" cy="150475"/>
            </a:xfrm>
            <a:custGeom>
              <a:avLst/>
              <a:gdLst/>
              <a:ahLst/>
              <a:cxnLst/>
              <a:rect l="l" t="t" r="r" b="b"/>
              <a:pathLst>
                <a:path w="1" h="6019" extrusionOk="0">
                  <a:moveTo>
                    <a:pt x="1" y="6019"/>
                  </a:moveTo>
                  <a:lnTo>
                    <a:pt x="1" y="0"/>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5161450" y="2837725"/>
              <a:ext cx="25" cy="150475"/>
            </a:xfrm>
            <a:custGeom>
              <a:avLst/>
              <a:gdLst/>
              <a:ahLst/>
              <a:cxnLst/>
              <a:rect l="l" t="t" r="r" b="b"/>
              <a:pathLst>
                <a:path w="1" h="6019" fill="none" extrusionOk="0">
                  <a:moveTo>
                    <a:pt x="1" y="6019"/>
                  </a:moveTo>
                  <a:lnTo>
                    <a:pt x="1" y="0"/>
                  </a:lnTo>
                </a:path>
              </a:pathLst>
            </a:custGeom>
            <a:noFill/>
            <a:ln w="47875" cap="rnd" cmpd="sng">
              <a:solidFill>
                <a:schemeClr val="accent3"/>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5161450" y="2988175"/>
              <a:ext cx="25" cy="236350"/>
            </a:xfrm>
            <a:custGeom>
              <a:avLst/>
              <a:gdLst/>
              <a:ahLst/>
              <a:cxnLst/>
              <a:rect l="l" t="t" r="r" b="b"/>
              <a:pathLst>
                <a:path w="1" h="9454" extrusionOk="0">
                  <a:moveTo>
                    <a:pt x="1" y="9454"/>
                  </a:moveTo>
                  <a:lnTo>
                    <a:pt x="1" y="1"/>
                  </a:lnTo>
                </a:path>
              </a:pathLst>
            </a:custGeom>
            <a:solidFill>
              <a:srgbClr val="FFFFFF"/>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5161450" y="2988175"/>
              <a:ext cx="25" cy="236350"/>
            </a:xfrm>
            <a:custGeom>
              <a:avLst/>
              <a:gdLst/>
              <a:ahLst/>
              <a:cxnLst/>
              <a:rect l="l" t="t" r="r" b="b"/>
              <a:pathLst>
                <a:path w="1" h="9454" fill="none" extrusionOk="0">
                  <a:moveTo>
                    <a:pt x="1" y="9454"/>
                  </a:moveTo>
                  <a:lnTo>
                    <a:pt x="1" y="1"/>
                  </a:lnTo>
                </a:path>
              </a:pathLst>
            </a:custGeom>
            <a:noFill/>
            <a:ln w="47875" cap="rnd" cmpd="sng">
              <a:solidFill>
                <a:schemeClr val="lt2"/>
              </a:solidFill>
              <a:prstDash val="solid"/>
              <a:round/>
              <a:headEnd type="none" w="sm" len="sm"/>
              <a:tailEnd type="none" w="sm" len="sm"/>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71"/>
          <p:cNvGrpSpPr/>
          <p:nvPr/>
        </p:nvGrpSpPr>
        <p:grpSpPr>
          <a:xfrm>
            <a:off x="6580307" y="3812292"/>
            <a:ext cx="740403" cy="521624"/>
            <a:chOff x="4589800" y="4667625"/>
            <a:chExt cx="964317" cy="679375"/>
          </a:xfrm>
        </p:grpSpPr>
        <p:sp>
          <p:nvSpPr>
            <p:cNvPr id="2522" name="Google Shape;2522;p71"/>
            <p:cNvSpPr/>
            <p:nvPr/>
          </p:nvSpPr>
          <p:spPr>
            <a:xfrm>
              <a:off x="4589800" y="4667625"/>
              <a:ext cx="964317" cy="679375"/>
            </a:xfrm>
            <a:custGeom>
              <a:avLst/>
              <a:gdLst/>
              <a:ahLst/>
              <a:cxnLst/>
              <a:rect l="l" t="t" r="r" b="b"/>
              <a:pathLst>
                <a:path w="31734" h="27175" extrusionOk="0">
                  <a:moveTo>
                    <a:pt x="2553" y="0"/>
                  </a:moveTo>
                  <a:cubicBezTo>
                    <a:pt x="1155" y="0"/>
                    <a:pt x="0" y="1155"/>
                    <a:pt x="0" y="2554"/>
                  </a:cubicBezTo>
                  <a:lnTo>
                    <a:pt x="0" y="24621"/>
                  </a:lnTo>
                  <a:cubicBezTo>
                    <a:pt x="0" y="26019"/>
                    <a:pt x="1155" y="27174"/>
                    <a:pt x="2553" y="27174"/>
                  </a:cubicBezTo>
                  <a:lnTo>
                    <a:pt x="29149" y="27174"/>
                  </a:lnTo>
                  <a:cubicBezTo>
                    <a:pt x="30608" y="27174"/>
                    <a:pt x="31733" y="26019"/>
                    <a:pt x="31703" y="24621"/>
                  </a:cubicBezTo>
                  <a:lnTo>
                    <a:pt x="31703" y="2554"/>
                  </a:lnTo>
                  <a:cubicBezTo>
                    <a:pt x="31703" y="1155"/>
                    <a:pt x="30548" y="0"/>
                    <a:pt x="29149" y="0"/>
                  </a:cubicBezTo>
                  <a:close/>
                </a:path>
              </a:pathLst>
            </a:custGeom>
            <a:solidFill>
              <a:schemeClr val="l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4683313" y="4830500"/>
              <a:ext cx="377800" cy="377775"/>
            </a:xfrm>
            <a:custGeom>
              <a:avLst/>
              <a:gdLst/>
              <a:ahLst/>
              <a:cxnLst/>
              <a:rect l="l" t="t" r="r" b="b"/>
              <a:pathLst>
                <a:path w="15112" h="15111" extrusionOk="0">
                  <a:moveTo>
                    <a:pt x="7573" y="0"/>
                  </a:moveTo>
                  <a:cubicBezTo>
                    <a:pt x="3403" y="0"/>
                    <a:pt x="1" y="3403"/>
                    <a:pt x="1" y="7572"/>
                  </a:cubicBezTo>
                  <a:cubicBezTo>
                    <a:pt x="1" y="11742"/>
                    <a:pt x="3403" y="15111"/>
                    <a:pt x="7573" y="15111"/>
                  </a:cubicBezTo>
                  <a:cubicBezTo>
                    <a:pt x="11742" y="15111"/>
                    <a:pt x="15111" y="11742"/>
                    <a:pt x="15111" y="7572"/>
                  </a:cubicBezTo>
                  <a:lnTo>
                    <a:pt x="7573" y="7572"/>
                  </a:lnTo>
                  <a:lnTo>
                    <a:pt x="7573" y="0"/>
                  </a:lnTo>
                  <a:close/>
                </a:path>
              </a:pathLst>
            </a:custGeom>
            <a:solidFill>
              <a:schemeClr val="accent3"/>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4911813" y="4830500"/>
              <a:ext cx="149300" cy="149300"/>
            </a:xfrm>
            <a:custGeom>
              <a:avLst/>
              <a:gdLst/>
              <a:ahLst/>
              <a:cxnLst/>
              <a:rect l="l" t="t" r="r" b="b"/>
              <a:pathLst>
                <a:path w="5972" h="5972" extrusionOk="0">
                  <a:moveTo>
                    <a:pt x="0" y="0"/>
                  </a:moveTo>
                  <a:lnTo>
                    <a:pt x="0" y="5971"/>
                  </a:lnTo>
                  <a:lnTo>
                    <a:pt x="5971" y="5971"/>
                  </a:lnTo>
                  <a:cubicBezTo>
                    <a:pt x="5971" y="2669"/>
                    <a:pt x="3303" y="0"/>
                    <a:pt x="0" y="0"/>
                  </a:cubicBezTo>
                  <a:close/>
                </a:path>
              </a:pathLst>
            </a:custGeom>
            <a:solidFill>
              <a:schemeClr val="accent5"/>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5114463" y="4846325"/>
              <a:ext cx="218500" cy="66750"/>
            </a:xfrm>
            <a:custGeom>
              <a:avLst/>
              <a:gdLst/>
              <a:ahLst/>
              <a:cxnLst/>
              <a:rect l="l" t="t" r="r" b="b"/>
              <a:pathLst>
                <a:path w="8740" h="2670" extrusionOk="0">
                  <a:moveTo>
                    <a:pt x="1334" y="1"/>
                  </a:moveTo>
                  <a:cubicBezTo>
                    <a:pt x="567" y="1"/>
                    <a:pt x="0" y="635"/>
                    <a:pt x="0" y="1335"/>
                  </a:cubicBezTo>
                  <a:cubicBezTo>
                    <a:pt x="0" y="2102"/>
                    <a:pt x="601" y="2670"/>
                    <a:pt x="1334" y="2670"/>
                  </a:cubicBezTo>
                  <a:lnTo>
                    <a:pt x="7372" y="2670"/>
                  </a:lnTo>
                  <a:cubicBezTo>
                    <a:pt x="8106" y="2670"/>
                    <a:pt x="8706" y="2036"/>
                    <a:pt x="8706" y="1335"/>
                  </a:cubicBezTo>
                  <a:cubicBezTo>
                    <a:pt x="8740" y="601"/>
                    <a:pt x="8106" y="1"/>
                    <a:pt x="7372" y="1"/>
                  </a:cubicBezTo>
                  <a:close/>
                </a:path>
              </a:pathLst>
            </a:custGeom>
            <a:solidFill>
              <a:schemeClr val="accen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5115288" y="4973925"/>
              <a:ext cx="351100" cy="66750"/>
            </a:xfrm>
            <a:custGeom>
              <a:avLst/>
              <a:gdLst/>
              <a:ahLst/>
              <a:cxnLst/>
              <a:rect l="l" t="t" r="r" b="b"/>
              <a:pathLst>
                <a:path w="14044" h="2670" extrusionOk="0">
                  <a:moveTo>
                    <a:pt x="1335" y="1"/>
                  </a:moveTo>
                  <a:cubicBezTo>
                    <a:pt x="568" y="1"/>
                    <a:pt x="1" y="601"/>
                    <a:pt x="1" y="1335"/>
                  </a:cubicBezTo>
                  <a:cubicBezTo>
                    <a:pt x="1" y="2069"/>
                    <a:pt x="634" y="2669"/>
                    <a:pt x="1335" y="2669"/>
                  </a:cubicBezTo>
                  <a:lnTo>
                    <a:pt x="12710" y="2669"/>
                  </a:lnTo>
                  <a:cubicBezTo>
                    <a:pt x="13477" y="2669"/>
                    <a:pt x="14044" y="2035"/>
                    <a:pt x="14044" y="1335"/>
                  </a:cubicBezTo>
                  <a:cubicBezTo>
                    <a:pt x="14044" y="601"/>
                    <a:pt x="13410" y="1"/>
                    <a:pt x="12710" y="1"/>
                  </a:cubicBezTo>
                  <a:close/>
                </a:path>
              </a:pathLst>
            </a:custGeom>
            <a:solidFill>
              <a:schemeClr val="accen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5115288" y="5101525"/>
              <a:ext cx="351100" cy="66725"/>
            </a:xfrm>
            <a:custGeom>
              <a:avLst/>
              <a:gdLst/>
              <a:ahLst/>
              <a:cxnLst/>
              <a:rect l="l" t="t" r="r" b="b"/>
              <a:pathLst>
                <a:path w="14044" h="2669" extrusionOk="0">
                  <a:moveTo>
                    <a:pt x="1335" y="0"/>
                  </a:moveTo>
                  <a:cubicBezTo>
                    <a:pt x="568" y="0"/>
                    <a:pt x="1" y="634"/>
                    <a:pt x="1" y="1335"/>
                  </a:cubicBezTo>
                  <a:cubicBezTo>
                    <a:pt x="1" y="2102"/>
                    <a:pt x="634" y="2669"/>
                    <a:pt x="1335" y="2669"/>
                  </a:cubicBezTo>
                  <a:lnTo>
                    <a:pt x="12710" y="2669"/>
                  </a:lnTo>
                  <a:cubicBezTo>
                    <a:pt x="13477" y="2669"/>
                    <a:pt x="14044" y="2068"/>
                    <a:pt x="14044" y="1335"/>
                  </a:cubicBezTo>
                  <a:cubicBezTo>
                    <a:pt x="14044" y="634"/>
                    <a:pt x="13410" y="0"/>
                    <a:pt x="12710" y="0"/>
                  </a:cubicBezTo>
                  <a:close/>
                </a:path>
              </a:pathLst>
            </a:custGeom>
            <a:solidFill>
              <a:schemeClr val="accent1"/>
            </a:solidFill>
            <a:ln>
              <a:noFill/>
            </a:ln>
            <a:effectLst>
              <a:outerShdw blurRad="71438"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8" name="Google Shape;2528;p71"/>
          <p:cNvSpPr/>
          <p:nvPr/>
        </p:nvSpPr>
        <p:spPr>
          <a:xfrm>
            <a:off x="1111550" y="2324000"/>
            <a:ext cx="2905850" cy="1871625"/>
          </a:xfrm>
          <a:custGeom>
            <a:avLst/>
            <a:gdLst/>
            <a:ahLst/>
            <a:cxnLst/>
            <a:rect l="l" t="t" r="r" b="b"/>
            <a:pathLst>
              <a:path w="116234" h="74865" extrusionOk="0">
                <a:moveTo>
                  <a:pt x="1885" y="0"/>
                </a:moveTo>
                <a:cubicBezTo>
                  <a:pt x="852" y="0"/>
                  <a:pt x="0" y="851"/>
                  <a:pt x="0" y="1854"/>
                </a:cubicBezTo>
                <a:lnTo>
                  <a:pt x="0" y="73010"/>
                </a:lnTo>
                <a:cubicBezTo>
                  <a:pt x="0" y="74013"/>
                  <a:pt x="852" y="74865"/>
                  <a:pt x="1885" y="74865"/>
                </a:cubicBezTo>
                <a:lnTo>
                  <a:pt x="114410" y="74865"/>
                </a:lnTo>
                <a:cubicBezTo>
                  <a:pt x="115443" y="74865"/>
                  <a:pt x="116234" y="74074"/>
                  <a:pt x="116234" y="73041"/>
                </a:cubicBezTo>
                <a:lnTo>
                  <a:pt x="116234" y="1854"/>
                </a:lnTo>
                <a:cubicBezTo>
                  <a:pt x="116234" y="851"/>
                  <a:pt x="115413" y="0"/>
                  <a:pt x="114380" y="0"/>
                </a:cubicBezTo>
                <a:close/>
              </a:path>
            </a:pathLst>
          </a:cu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1113075" y="2680375"/>
            <a:ext cx="2905100" cy="1516000"/>
          </a:xfrm>
          <a:custGeom>
            <a:avLst/>
            <a:gdLst/>
            <a:ahLst/>
            <a:cxnLst/>
            <a:rect l="l" t="t" r="r" b="b"/>
            <a:pathLst>
              <a:path w="116204" h="60640" extrusionOk="0">
                <a:moveTo>
                  <a:pt x="0" y="1"/>
                </a:moveTo>
                <a:lnTo>
                  <a:pt x="0" y="58786"/>
                </a:lnTo>
                <a:cubicBezTo>
                  <a:pt x="0" y="59819"/>
                  <a:pt x="821" y="60640"/>
                  <a:pt x="1854" y="60640"/>
                </a:cubicBezTo>
                <a:lnTo>
                  <a:pt x="114349" y="60640"/>
                </a:lnTo>
                <a:cubicBezTo>
                  <a:pt x="115382" y="60640"/>
                  <a:pt x="116203" y="59819"/>
                  <a:pt x="116203" y="58786"/>
                </a:cubicBezTo>
                <a:lnTo>
                  <a:pt x="116203" y="1"/>
                </a:lnTo>
                <a:close/>
              </a:path>
            </a:pathLst>
          </a:custGeom>
          <a:gradFill>
            <a:gsLst>
              <a:gs pos="0">
                <a:schemeClr val="lt1"/>
              </a:gs>
              <a:gs pos="100000">
                <a:srgbClr val="66BEE9">
                  <a:alpha val="34509"/>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3105500" y="2859725"/>
            <a:ext cx="772075" cy="1101850"/>
          </a:xfrm>
          <a:custGeom>
            <a:avLst/>
            <a:gdLst/>
            <a:ahLst/>
            <a:cxnLst/>
            <a:rect l="l" t="t" r="r" b="b"/>
            <a:pathLst>
              <a:path w="30883" h="44074" extrusionOk="0">
                <a:moveTo>
                  <a:pt x="30093" y="44074"/>
                </a:moveTo>
                <a:lnTo>
                  <a:pt x="791" y="44074"/>
                </a:lnTo>
                <a:cubicBezTo>
                  <a:pt x="335" y="44074"/>
                  <a:pt x="1" y="43709"/>
                  <a:pt x="1" y="43283"/>
                </a:cubicBezTo>
                <a:lnTo>
                  <a:pt x="1" y="821"/>
                </a:lnTo>
                <a:cubicBezTo>
                  <a:pt x="1" y="365"/>
                  <a:pt x="366" y="0"/>
                  <a:pt x="791" y="0"/>
                </a:cubicBezTo>
                <a:lnTo>
                  <a:pt x="30093" y="0"/>
                </a:lnTo>
                <a:cubicBezTo>
                  <a:pt x="30548" y="0"/>
                  <a:pt x="30883" y="395"/>
                  <a:pt x="30883" y="821"/>
                </a:cubicBezTo>
                <a:lnTo>
                  <a:pt x="30883" y="43283"/>
                </a:lnTo>
                <a:cubicBezTo>
                  <a:pt x="30883" y="43739"/>
                  <a:pt x="30518" y="44074"/>
                  <a:pt x="30093" y="4407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3109300" y="2865025"/>
            <a:ext cx="762975" cy="1092000"/>
          </a:xfrm>
          <a:custGeom>
            <a:avLst/>
            <a:gdLst/>
            <a:ahLst/>
            <a:cxnLst/>
            <a:rect l="l" t="t" r="r" b="b"/>
            <a:pathLst>
              <a:path w="30519" h="43680" extrusionOk="0">
                <a:moveTo>
                  <a:pt x="609" y="1"/>
                </a:moveTo>
                <a:cubicBezTo>
                  <a:pt x="274" y="1"/>
                  <a:pt x="1" y="244"/>
                  <a:pt x="1" y="609"/>
                </a:cubicBezTo>
                <a:lnTo>
                  <a:pt x="1" y="43071"/>
                </a:lnTo>
                <a:cubicBezTo>
                  <a:pt x="1" y="43406"/>
                  <a:pt x="274" y="43679"/>
                  <a:pt x="609" y="43679"/>
                </a:cubicBezTo>
                <a:lnTo>
                  <a:pt x="29910" y="43679"/>
                </a:lnTo>
                <a:cubicBezTo>
                  <a:pt x="30245" y="43679"/>
                  <a:pt x="30518" y="43406"/>
                  <a:pt x="30518" y="43071"/>
                </a:cubicBezTo>
                <a:lnTo>
                  <a:pt x="30518" y="609"/>
                </a:lnTo>
                <a:cubicBezTo>
                  <a:pt x="30518" y="244"/>
                  <a:pt x="30245" y="1"/>
                  <a:pt x="29910" y="1"/>
                </a:cubicBez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3210375" y="3517775"/>
            <a:ext cx="560825" cy="40300"/>
          </a:xfrm>
          <a:custGeom>
            <a:avLst/>
            <a:gdLst/>
            <a:ahLst/>
            <a:cxnLst/>
            <a:rect l="l" t="t" r="r" b="b"/>
            <a:pathLst>
              <a:path w="22433" h="1612" extrusionOk="0">
                <a:moveTo>
                  <a:pt x="791" y="1"/>
                </a:moveTo>
                <a:cubicBezTo>
                  <a:pt x="335" y="1"/>
                  <a:pt x="0" y="396"/>
                  <a:pt x="0" y="821"/>
                </a:cubicBezTo>
                <a:cubicBezTo>
                  <a:pt x="0" y="1277"/>
                  <a:pt x="365" y="1612"/>
                  <a:pt x="791" y="1612"/>
                </a:cubicBezTo>
                <a:lnTo>
                  <a:pt x="21642" y="1612"/>
                </a:lnTo>
                <a:cubicBezTo>
                  <a:pt x="22098" y="1612"/>
                  <a:pt x="22432" y="1277"/>
                  <a:pt x="22432" y="821"/>
                </a:cubicBezTo>
                <a:cubicBezTo>
                  <a:pt x="22432" y="365"/>
                  <a:pt x="22068" y="1"/>
                  <a:pt x="21642" y="1"/>
                </a:cubicBezTo>
                <a:close/>
              </a:path>
            </a:pathLst>
          </a:custGeom>
          <a:solidFill>
            <a:schemeClr val="dk2"/>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3211125" y="3817925"/>
            <a:ext cx="266750" cy="40300"/>
          </a:xfrm>
          <a:custGeom>
            <a:avLst/>
            <a:gdLst/>
            <a:ahLst/>
            <a:cxnLst/>
            <a:rect l="l" t="t" r="r" b="b"/>
            <a:pathLst>
              <a:path w="10670" h="1612" extrusionOk="0">
                <a:moveTo>
                  <a:pt x="791" y="1"/>
                </a:moveTo>
                <a:cubicBezTo>
                  <a:pt x="335" y="1"/>
                  <a:pt x="1" y="396"/>
                  <a:pt x="1" y="822"/>
                </a:cubicBezTo>
                <a:cubicBezTo>
                  <a:pt x="1" y="1278"/>
                  <a:pt x="366" y="1612"/>
                  <a:pt x="791" y="1612"/>
                </a:cubicBezTo>
                <a:lnTo>
                  <a:pt x="9879" y="1612"/>
                </a:lnTo>
                <a:cubicBezTo>
                  <a:pt x="10275" y="1612"/>
                  <a:pt x="10670" y="1247"/>
                  <a:pt x="10670" y="822"/>
                </a:cubicBezTo>
                <a:cubicBezTo>
                  <a:pt x="10670" y="366"/>
                  <a:pt x="10305" y="1"/>
                  <a:pt x="9879" y="1"/>
                </a:cubicBezTo>
                <a:close/>
              </a:path>
            </a:pathLst>
          </a:custGeom>
          <a:solidFill>
            <a:schemeClr val="dk2"/>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3210375" y="3618075"/>
            <a:ext cx="560825" cy="39550"/>
          </a:xfrm>
          <a:custGeom>
            <a:avLst/>
            <a:gdLst/>
            <a:ahLst/>
            <a:cxnLst/>
            <a:rect l="l" t="t" r="r" b="b"/>
            <a:pathLst>
              <a:path w="22433" h="1582" extrusionOk="0">
                <a:moveTo>
                  <a:pt x="791" y="1"/>
                </a:moveTo>
                <a:cubicBezTo>
                  <a:pt x="335" y="1"/>
                  <a:pt x="0" y="366"/>
                  <a:pt x="0" y="791"/>
                </a:cubicBezTo>
                <a:cubicBezTo>
                  <a:pt x="0" y="1247"/>
                  <a:pt x="365" y="1581"/>
                  <a:pt x="791" y="1581"/>
                </a:cubicBezTo>
                <a:lnTo>
                  <a:pt x="21642" y="1581"/>
                </a:lnTo>
                <a:cubicBezTo>
                  <a:pt x="22098" y="1581"/>
                  <a:pt x="22432" y="1247"/>
                  <a:pt x="22432" y="791"/>
                </a:cubicBezTo>
                <a:cubicBezTo>
                  <a:pt x="22432" y="335"/>
                  <a:pt x="22068" y="1"/>
                  <a:pt x="21642" y="1"/>
                </a:cubicBezTo>
                <a:close/>
              </a:path>
            </a:pathLst>
          </a:custGeom>
          <a:solidFill>
            <a:schemeClr val="dk2"/>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3210375" y="3717625"/>
            <a:ext cx="560825" cy="40300"/>
          </a:xfrm>
          <a:custGeom>
            <a:avLst/>
            <a:gdLst/>
            <a:ahLst/>
            <a:cxnLst/>
            <a:rect l="l" t="t" r="r" b="b"/>
            <a:pathLst>
              <a:path w="22433" h="1612" extrusionOk="0">
                <a:moveTo>
                  <a:pt x="791" y="1"/>
                </a:moveTo>
                <a:cubicBezTo>
                  <a:pt x="335" y="1"/>
                  <a:pt x="0" y="365"/>
                  <a:pt x="0" y="791"/>
                </a:cubicBezTo>
                <a:cubicBezTo>
                  <a:pt x="0" y="1247"/>
                  <a:pt x="365" y="1612"/>
                  <a:pt x="791" y="1612"/>
                </a:cubicBezTo>
                <a:lnTo>
                  <a:pt x="21642" y="1612"/>
                </a:lnTo>
                <a:cubicBezTo>
                  <a:pt x="22098" y="1612"/>
                  <a:pt x="22432" y="1247"/>
                  <a:pt x="22432" y="791"/>
                </a:cubicBezTo>
                <a:cubicBezTo>
                  <a:pt x="22432" y="335"/>
                  <a:pt x="22068" y="1"/>
                  <a:pt x="21642" y="1"/>
                </a:cubicBezTo>
                <a:close/>
              </a:path>
            </a:pathLst>
          </a:custGeom>
          <a:solidFill>
            <a:schemeClr val="dk2"/>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3144250" y="2892400"/>
            <a:ext cx="36500" cy="35725"/>
          </a:xfrm>
          <a:custGeom>
            <a:avLst/>
            <a:gdLst/>
            <a:ahLst/>
            <a:cxnLst/>
            <a:rect l="l" t="t" r="r" b="b"/>
            <a:pathLst>
              <a:path w="1460" h="1429" extrusionOk="0">
                <a:moveTo>
                  <a:pt x="730" y="0"/>
                </a:moveTo>
                <a:cubicBezTo>
                  <a:pt x="335" y="0"/>
                  <a:pt x="1" y="304"/>
                  <a:pt x="1" y="730"/>
                </a:cubicBezTo>
                <a:cubicBezTo>
                  <a:pt x="1" y="1125"/>
                  <a:pt x="335" y="1429"/>
                  <a:pt x="730" y="1429"/>
                </a:cubicBezTo>
                <a:cubicBezTo>
                  <a:pt x="1126" y="1429"/>
                  <a:pt x="1460" y="1125"/>
                  <a:pt x="1460" y="730"/>
                </a:cubicBezTo>
                <a:cubicBezTo>
                  <a:pt x="1460" y="304"/>
                  <a:pt x="1126" y="0"/>
                  <a:pt x="730" y="0"/>
                </a:cubicBezTo>
                <a:close/>
              </a:path>
            </a:pathLst>
          </a:custGeom>
          <a:solidFill>
            <a:srgbClr val="FF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3217200" y="2892400"/>
            <a:ext cx="36500" cy="35725"/>
          </a:xfrm>
          <a:custGeom>
            <a:avLst/>
            <a:gdLst/>
            <a:ahLst/>
            <a:cxnLst/>
            <a:rect l="l" t="t" r="r" b="b"/>
            <a:pathLst>
              <a:path w="1460" h="1429" extrusionOk="0">
                <a:moveTo>
                  <a:pt x="730" y="0"/>
                </a:moveTo>
                <a:cubicBezTo>
                  <a:pt x="335" y="0"/>
                  <a:pt x="1" y="304"/>
                  <a:pt x="1" y="730"/>
                </a:cubicBezTo>
                <a:cubicBezTo>
                  <a:pt x="1" y="1125"/>
                  <a:pt x="335" y="1429"/>
                  <a:pt x="730" y="1429"/>
                </a:cubicBezTo>
                <a:cubicBezTo>
                  <a:pt x="1126" y="1429"/>
                  <a:pt x="1460" y="1125"/>
                  <a:pt x="1460" y="730"/>
                </a:cubicBezTo>
                <a:cubicBezTo>
                  <a:pt x="1460" y="304"/>
                  <a:pt x="1126" y="0"/>
                  <a:pt x="730" y="0"/>
                </a:cubicBezTo>
                <a:close/>
              </a:path>
            </a:pathLst>
          </a:custGeom>
          <a:solidFill>
            <a:srgbClr val="F5D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3292450" y="2892400"/>
            <a:ext cx="36500" cy="35725"/>
          </a:xfrm>
          <a:custGeom>
            <a:avLst/>
            <a:gdLst/>
            <a:ahLst/>
            <a:cxnLst/>
            <a:rect l="l" t="t" r="r" b="b"/>
            <a:pathLst>
              <a:path w="1460" h="1429" extrusionOk="0">
                <a:moveTo>
                  <a:pt x="730" y="0"/>
                </a:moveTo>
                <a:cubicBezTo>
                  <a:pt x="365" y="0"/>
                  <a:pt x="0" y="304"/>
                  <a:pt x="0" y="730"/>
                </a:cubicBezTo>
                <a:cubicBezTo>
                  <a:pt x="0" y="1094"/>
                  <a:pt x="304" y="1429"/>
                  <a:pt x="730" y="1429"/>
                </a:cubicBezTo>
                <a:cubicBezTo>
                  <a:pt x="1125" y="1429"/>
                  <a:pt x="1459" y="1125"/>
                  <a:pt x="1459" y="730"/>
                </a:cubicBezTo>
                <a:cubicBezTo>
                  <a:pt x="1459" y="304"/>
                  <a:pt x="1125" y="0"/>
                  <a:pt x="730" y="0"/>
                </a:cubicBezTo>
                <a:close/>
              </a:path>
            </a:pathLst>
          </a:custGeom>
          <a:solidFill>
            <a:srgbClr val="6AEB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3144250" y="2958500"/>
            <a:ext cx="693825" cy="478750"/>
          </a:xfrm>
          <a:custGeom>
            <a:avLst/>
            <a:gdLst/>
            <a:ahLst/>
            <a:cxnLst/>
            <a:rect l="l" t="t" r="r" b="b"/>
            <a:pathLst>
              <a:path w="27753" h="19150" extrusionOk="0">
                <a:moveTo>
                  <a:pt x="1" y="1"/>
                </a:moveTo>
                <a:lnTo>
                  <a:pt x="1" y="19150"/>
                </a:lnTo>
                <a:lnTo>
                  <a:pt x="27752" y="19150"/>
                </a:lnTo>
                <a:lnTo>
                  <a:pt x="27752" y="1"/>
                </a:lnTo>
                <a:close/>
              </a:path>
            </a:pathLst>
          </a:custGeom>
          <a:solidFill>
            <a:srgbClr val="FFFFFF"/>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3144250" y="3017025"/>
            <a:ext cx="694575" cy="421750"/>
          </a:xfrm>
          <a:custGeom>
            <a:avLst/>
            <a:gdLst/>
            <a:ahLst/>
            <a:cxnLst/>
            <a:rect l="l" t="t" r="r" b="b"/>
            <a:pathLst>
              <a:path w="27783" h="16870" extrusionOk="0">
                <a:moveTo>
                  <a:pt x="5928" y="0"/>
                </a:moveTo>
                <a:lnTo>
                  <a:pt x="1" y="6231"/>
                </a:lnTo>
                <a:lnTo>
                  <a:pt x="1" y="16870"/>
                </a:lnTo>
                <a:lnTo>
                  <a:pt x="27783" y="16809"/>
                </a:lnTo>
                <a:lnTo>
                  <a:pt x="27752" y="11733"/>
                </a:lnTo>
                <a:lnTo>
                  <a:pt x="23679" y="7386"/>
                </a:lnTo>
                <a:lnTo>
                  <a:pt x="18330" y="13009"/>
                </a:lnTo>
                <a:lnTo>
                  <a:pt x="17874" y="12553"/>
                </a:lnTo>
                <a:lnTo>
                  <a:pt x="5928" y="0"/>
                </a:lnTo>
                <a:close/>
              </a:path>
            </a:pathLst>
          </a:custGeom>
          <a:solidFill>
            <a:schemeClr val="lt2"/>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3525725" y="3051975"/>
            <a:ext cx="145925" cy="145925"/>
          </a:xfrm>
          <a:custGeom>
            <a:avLst/>
            <a:gdLst/>
            <a:ahLst/>
            <a:cxnLst/>
            <a:rect l="l" t="t" r="r" b="b"/>
            <a:pathLst>
              <a:path w="5837" h="5837" extrusionOk="0">
                <a:moveTo>
                  <a:pt x="2919" y="0"/>
                </a:moveTo>
                <a:cubicBezTo>
                  <a:pt x="1308" y="0"/>
                  <a:pt x="1" y="1307"/>
                  <a:pt x="1" y="2918"/>
                </a:cubicBezTo>
                <a:cubicBezTo>
                  <a:pt x="1" y="4529"/>
                  <a:pt x="1308" y="5836"/>
                  <a:pt x="2919" y="5836"/>
                </a:cubicBezTo>
                <a:cubicBezTo>
                  <a:pt x="4530" y="5836"/>
                  <a:pt x="5837" y="4529"/>
                  <a:pt x="5837" y="2918"/>
                </a:cubicBezTo>
                <a:cubicBezTo>
                  <a:pt x="5837" y="1307"/>
                  <a:pt x="4530" y="0"/>
                  <a:pt x="2919" y="0"/>
                </a:cubicBezTo>
                <a:close/>
              </a:path>
            </a:pathLst>
          </a:custGeom>
          <a:solidFill>
            <a:schemeClr val="accent1"/>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1239200" y="2500300"/>
            <a:ext cx="2652050" cy="102625"/>
          </a:xfrm>
          <a:custGeom>
            <a:avLst/>
            <a:gdLst/>
            <a:ahLst/>
            <a:cxnLst/>
            <a:rect l="l" t="t" r="r" b="b"/>
            <a:pathLst>
              <a:path w="106082" h="4105" extrusionOk="0">
                <a:moveTo>
                  <a:pt x="2037" y="0"/>
                </a:moveTo>
                <a:cubicBezTo>
                  <a:pt x="913" y="0"/>
                  <a:pt x="1" y="912"/>
                  <a:pt x="1" y="2037"/>
                </a:cubicBezTo>
                <a:cubicBezTo>
                  <a:pt x="1" y="3173"/>
                  <a:pt x="884" y="4104"/>
                  <a:pt x="1985" y="4104"/>
                </a:cubicBezTo>
                <a:cubicBezTo>
                  <a:pt x="2002" y="4104"/>
                  <a:pt x="2020" y="4104"/>
                  <a:pt x="2037" y="4103"/>
                </a:cubicBezTo>
                <a:lnTo>
                  <a:pt x="104015" y="4103"/>
                </a:lnTo>
                <a:cubicBezTo>
                  <a:pt x="105170" y="4103"/>
                  <a:pt x="106082" y="3192"/>
                  <a:pt x="106082" y="2037"/>
                </a:cubicBezTo>
                <a:cubicBezTo>
                  <a:pt x="106082" y="912"/>
                  <a:pt x="105170" y="0"/>
                  <a:pt x="104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1233125" y="2391625"/>
            <a:ext cx="47900" cy="47900"/>
          </a:xfrm>
          <a:custGeom>
            <a:avLst/>
            <a:gdLst/>
            <a:ahLst/>
            <a:cxnLst/>
            <a:rect l="l" t="t" r="r" b="b"/>
            <a:pathLst>
              <a:path w="1916" h="1916" extrusionOk="0">
                <a:moveTo>
                  <a:pt x="973" y="0"/>
                </a:moveTo>
                <a:cubicBezTo>
                  <a:pt x="426" y="0"/>
                  <a:pt x="1" y="426"/>
                  <a:pt x="1" y="943"/>
                </a:cubicBezTo>
                <a:cubicBezTo>
                  <a:pt x="1" y="1490"/>
                  <a:pt x="426" y="1915"/>
                  <a:pt x="973" y="1915"/>
                </a:cubicBezTo>
                <a:cubicBezTo>
                  <a:pt x="1490" y="1915"/>
                  <a:pt x="1916" y="1490"/>
                  <a:pt x="1916" y="943"/>
                </a:cubicBezTo>
                <a:cubicBezTo>
                  <a:pt x="1916" y="456"/>
                  <a:pt x="1490" y="31"/>
                  <a:pt x="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1326600" y="2391625"/>
            <a:ext cx="47125" cy="47900"/>
          </a:xfrm>
          <a:custGeom>
            <a:avLst/>
            <a:gdLst/>
            <a:ahLst/>
            <a:cxnLst/>
            <a:rect l="l" t="t" r="r" b="b"/>
            <a:pathLst>
              <a:path w="1885" h="1916" extrusionOk="0">
                <a:moveTo>
                  <a:pt x="943" y="0"/>
                </a:moveTo>
                <a:cubicBezTo>
                  <a:pt x="426" y="0"/>
                  <a:pt x="0" y="426"/>
                  <a:pt x="0" y="943"/>
                </a:cubicBezTo>
                <a:cubicBezTo>
                  <a:pt x="0" y="1490"/>
                  <a:pt x="426" y="1915"/>
                  <a:pt x="943" y="1915"/>
                </a:cubicBezTo>
                <a:cubicBezTo>
                  <a:pt x="1490" y="1915"/>
                  <a:pt x="1885" y="1490"/>
                  <a:pt x="1885" y="943"/>
                </a:cubicBezTo>
                <a:cubicBezTo>
                  <a:pt x="1885" y="456"/>
                  <a:pt x="1490" y="31"/>
                  <a:pt x="9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1420825" y="2391625"/>
            <a:ext cx="47150" cy="47900"/>
          </a:xfrm>
          <a:custGeom>
            <a:avLst/>
            <a:gdLst/>
            <a:ahLst/>
            <a:cxnLst/>
            <a:rect l="l" t="t" r="r" b="b"/>
            <a:pathLst>
              <a:path w="1886" h="1916" extrusionOk="0">
                <a:moveTo>
                  <a:pt x="943" y="0"/>
                </a:moveTo>
                <a:cubicBezTo>
                  <a:pt x="396" y="0"/>
                  <a:pt x="1" y="426"/>
                  <a:pt x="1" y="943"/>
                </a:cubicBezTo>
                <a:cubicBezTo>
                  <a:pt x="1" y="1490"/>
                  <a:pt x="396" y="1915"/>
                  <a:pt x="943" y="1915"/>
                </a:cubicBezTo>
                <a:cubicBezTo>
                  <a:pt x="1460" y="1915"/>
                  <a:pt x="1885" y="1490"/>
                  <a:pt x="1885" y="943"/>
                </a:cubicBezTo>
                <a:cubicBezTo>
                  <a:pt x="1885" y="456"/>
                  <a:pt x="1460" y="31"/>
                  <a:pt x="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1296200" y="2538275"/>
            <a:ext cx="1129225" cy="28150"/>
          </a:xfrm>
          <a:custGeom>
            <a:avLst/>
            <a:gdLst/>
            <a:ahLst/>
            <a:cxnLst/>
            <a:rect l="l" t="t" r="r" b="b"/>
            <a:pathLst>
              <a:path w="45169" h="1126" extrusionOk="0">
                <a:moveTo>
                  <a:pt x="578" y="1"/>
                </a:moveTo>
                <a:cubicBezTo>
                  <a:pt x="274" y="1"/>
                  <a:pt x="1" y="214"/>
                  <a:pt x="1" y="548"/>
                </a:cubicBezTo>
                <a:cubicBezTo>
                  <a:pt x="1" y="852"/>
                  <a:pt x="213" y="1125"/>
                  <a:pt x="578" y="1125"/>
                </a:cubicBezTo>
                <a:lnTo>
                  <a:pt x="44561" y="1125"/>
                </a:lnTo>
                <a:cubicBezTo>
                  <a:pt x="44895" y="1125"/>
                  <a:pt x="45169" y="852"/>
                  <a:pt x="45138" y="548"/>
                </a:cubicBezTo>
                <a:cubicBezTo>
                  <a:pt x="45138" y="244"/>
                  <a:pt x="44895" y="1"/>
                  <a:pt x="44561" y="1"/>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2499875" y="2538275"/>
            <a:ext cx="473425" cy="28150"/>
          </a:xfrm>
          <a:custGeom>
            <a:avLst/>
            <a:gdLst/>
            <a:ahLst/>
            <a:cxnLst/>
            <a:rect l="l" t="t" r="r" b="b"/>
            <a:pathLst>
              <a:path w="18937" h="1126" extrusionOk="0">
                <a:moveTo>
                  <a:pt x="548" y="1"/>
                </a:moveTo>
                <a:cubicBezTo>
                  <a:pt x="244" y="1"/>
                  <a:pt x="0" y="214"/>
                  <a:pt x="0" y="548"/>
                </a:cubicBezTo>
                <a:cubicBezTo>
                  <a:pt x="0" y="852"/>
                  <a:pt x="213" y="1125"/>
                  <a:pt x="548" y="1125"/>
                </a:cubicBezTo>
                <a:lnTo>
                  <a:pt x="18329" y="1125"/>
                </a:lnTo>
                <a:cubicBezTo>
                  <a:pt x="18694" y="1125"/>
                  <a:pt x="18937" y="852"/>
                  <a:pt x="18907" y="548"/>
                </a:cubicBezTo>
                <a:cubicBezTo>
                  <a:pt x="18907" y="244"/>
                  <a:pt x="18694" y="1"/>
                  <a:pt x="18329" y="1"/>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967925" y="2859725"/>
            <a:ext cx="1102625" cy="1101850"/>
          </a:xfrm>
          <a:custGeom>
            <a:avLst/>
            <a:gdLst/>
            <a:ahLst/>
            <a:cxnLst/>
            <a:rect l="l" t="t" r="r" b="b"/>
            <a:pathLst>
              <a:path w="44105" h="44074" extrusionOk="0">
                <a:moveTo>
                  <a:pt x="821" y="0"/>
                </a:moveTo>
                <a:cubicBezTo>
                  <a:pt x="396" y="0"/>
                  <a:pt x="1" y="365"/>
                  <a:pt x="1" y="821"/>
                </a:cubicBezTo>
                <a:lnTo>
                  <a:pt x="1" y="43283"/>
                </a:lnTo>
                <a:cubicBezTo>
                  <a:pt x="1" y="43709"/>
                  <a:pt x="365" y="44074"/>
                  <a:pt x="821" y="44074"/>
                </a:cubicBezTo>
                <a:lnTo>
                  <a:pt x="43284" y="44074"/>
                </a:lnTo>
                <a:cubicBezTo>
                  <a:pt x="43710" y="44074"/>
                  <a:pt x="44105" y="43739"/>
                  <a:pt x="44105" y="43283"/>
                </a:cubicBezTo>
                <a:lnTo>
                  <a:pt x="44105" y="821"/>
                </a:lnTo>
                <a:cubicBezTo>
                  <a:pt x="44105" y="395"/>
                  <a:pt x="43740" y="0"/>
                  <a:pt x="43284" y="0"/>
                </a:cubicBezTo>
                <a:close/>
              </a:path>
            </a:pathLst>
          </a:custGeom>
          <a:solidFill>
            <a:schemeClr val="lt1"/>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987675" y="3438750"/>
            <a:ext cx="1062375" cy="503825"/>
          </a:xfrm>
          <a:custGeom>
            <a:avLst/>
            <a:gdLst/>
            <a:ahLst/>
            <a:cxnLst/>
            <a:rect l="l" t="t" r="r" b="b"/>
            <a:pathLst>
              <a:path w="42495" h="20153" extrusionOk="0">
                <a:moveTo>
                  <a:pt x="1" y="1"/>
                </a:moveTo>
                <a:lnTo>
                  <a:pt x="31" y="20153"/>
                </a:lnTo>
                <a:lnTo>
                  <a:pt x="42494" y="20153"/>
                </a:lnTo>
                <a:lnTo>
                  <a:pt x="42494" y="20122"/>
                </a:lnTo>
                <a:lnTo>
                  <a:pt x="42494" y="1"/>
                </a:ln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987675" y="2880225"/>
            <a:ext cx="1062375" cy="558550"/>
          </a:xfrm>
          <a:custGeom>
            <a:avLst/>
            <a:gdLst/>
            <a:ahLst/>
            <a:cxnLst/>
            <a:rect l="l" t="t" r="r" b="b"/>
            <a:pathLst>
              <a:path w="42495" h="22342" extrusionOk="0">
                <a:moveTo>
                  <a:pt x="1" y="1"/>
                </a:moveTo>
                <a:lnTo>
                  <a:pt x="31" y="22342"/>
                </a:lnTo>
                <a:lnTo>
                  <a:pt x="42494" y="22342"/>
                </a:lnTo>
                <a:lnTo>
                  <a:pt x="42494" y="1"/>
                </a:lnTo>
                <a:close/>
              </a:path>
            </a:pathLst>
          </a:custGeom>
          <a:gradFill>
            <a:gsLst>
              <a:gs pos="0">
                <a:srgbClr val="66BEE9">
                  <a:alpha val="34509"/>
                </a:srgbClr>
              </a:gs>
              <a:gs pos="100000">
                <a:schemeClr val="lt2"/>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1460350" y="3007900"/>
            <a:ext cx="212025" cy="294850"/>
          </a:xfrm>
          <a:custGeom>
            <a:avLst/>
            <a:gdLst/>
            <a:ahLst/>
            <a:cxnLst/>
            <a:rect l="l" t="t" r="r" b="b"/>
            <a:pathLst>
              <a:path w="8481" h="11794" extrusionOk="0">
                <a:moveTo>
                  <a:pt x="3496" y="0"/>
                </a:moveTo>
                <a:cubicBezTo>
                  <a:pt x="3161" y="0"/>
                  <a:pt x="2888" y="274"/>
                  <a:pt x="2888" y="608"/>
                </a:cubicBezTo>
                <a:lnTo>
                  <a:pt x="2888" y="1733"/>
                </a:lnTo>
                <a:lnTo>
                  <a:pt x="91" y="5411"/>
                </a:lnTo>
                <a:cubicBezTo>
                  <a:pt x="31" y="5471"/>
                  <a:pt x="0" y="5563"/>
                  <a:pt x="0" y="5623"/>
                </a:cubicBezTo>
                <a:lnTo>
                  <a:pt x="0" y="11399"/>
                </a:lnTo>
                <a:cubicBezTo>
                  <a:pt x="0" y="11642"/>
                  <a:pt x="152" y="11794"/>
                  <a:pt x="395" y="11794"/>
                </a:cubicBezTo>
                <a:lnTo>
                  <a:pt x="6870" y="11794"/>
                </a:lnTo>
                <a:cubicBezTo>
                  <a:pt x="7325" y="11794"/>
                  <a:pt x="7721" y="11399"/>
                  <a:pt x="7721" y="10943"/>
                </a:cubicBezTo>
                <a:cubicBezTo>
                  <a:pt x="7721" y="10487"/>
                  <a:pt x="7325" y="10122"/>
                  <a:pt x="6870" y="10122"/>
                </a:cubicBezTo>
                <a:lnTo>
                  <a:pt x="7173" y="10122"/>
                </a:lnTo>
                <a:cubicBezTo>
                  <a:pt x="7690" y="10122"/>
                  <a:pt x="8085" y="9696"/>
                  <a:pt x="8085" y="9210"/>
                </a:cubicBezTo>
                <a:cubicBezTo>
                  <a:pt x="8085" y="8724"/>
                  <a:pt x="7690" y="8298"/>
                  <a:pt x="7173" y="8298"/>
                </a:cubicBezTo>
                <a:lnTo>
                  <a:pt x="7325" y="8298"/>
                </a:lnTo>
                <a:cubicBezTo>
                  <a:pt x="7873" y="8298"/>
                  <a:pt x="8298" y="7873"/>
                  <a:pt x="8298" y="7356"/>
                </a:cubicBezTo>
                <a:cubicBezTo>
                  <a:pt x="8298" y="6809"/>
                  <a:pt x="7873" y="6383"/>
                  <a:pt x="7325" y="6383"/>
                </a:cubicBezTo>
                <a:lnTo>
                  <a:pt x="7477" y="6383"/>
                </a:lnTo>
                <a:cubicBezTo>
                  <a:pt x="7541" y="6397"/>
                  <a:pt x="7604" y="6403"/>
                  <a:pt x="7663" y="6403"/>
                </a:cubicBezTo>
                <a:cubicBezTo>
                  <a:pt x="8144" y="6403"/>
                  <a:pt x="8481" y="5992"/>
                  <a:pt x="8481" y="5532"/>
                </a:cubicBezTo>
                <a:cubicBezTo>
                  <a:pt x="8481" y="4985"/>
                  <a:pt x="8025" y="4529"/>
                  <a:pt x="7477" y="4529"/>
                </a:cubicBezTo>
                <a:lnTo>
                  <a:pt x="3982" y="4529"/>
                </a:lnTo>
                <a:cubicBezTo>
                  <a:pt x="4529" y="3739"/>
                  <a:pt x="4803" y="2797"/>
                  <a:pt x="4803" y="1794"/>
                </a:cubicBezTo>
                <a:lnTo>
                  <a:pt x="4803" y="1307"/>
                </a:lnTo>
                <a:cubicBezTo>
                  <a:pt x="4803" y="578"/>
                  <a:pt x="4225" y="0"/>
                  <a:pt x="3496" y="0"/>
                </a:cubicBezTo>
                <a:close/>
              </a:path>
            </a:pathLst>
          </a:custGeom>
          <a:gradFill>
            <a:gsLst>
              <a:gs pos="0">
                <a:schemeClr val="lt1"/>
              </a:gs>
              <a:gs pos="100000">
                <a:srgbClr val="F9F8FF">
                  <a:alpha val="86666"/>
                </a:srgbClr>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1365350" y="3137825"/>
            <a:ext cx="80575" cy="190775"/>
          </a:xfrm>
          <a:custGeom>
            <a:avLst/>
            <a:gdLst/>
            <a:ahLst/>
            <a:cxnLst/>
            <a:rect l="l" t="t" r="r" b="b"/>
            <a:pathLst>
              <a:path w="3223" h="7631" extrusionOk="0">
                <a:moveTo>
                  <a:pt x="487" y="1"/>
                </a:moveTo>
                <a:cubicBezTo>
                  <a:pt x="244" y="1"/>
                  <a:pt x="1" y="244"/>
                  <a:pt x="1" y="518"/>
                </a:cubicBezTo>
                <a:lnTo>
                  <a:pt x="1" y="7113"/>
                </a:lnTo>
                <a:cubicBezTo>
                  <a:pt x="1" y="7387"/>
                  <a:pt x="244" y="7630"/>
                  <a:pt x="487" y="7630"/>
                </a:cubicBezTo>
                <a:lnTo>
                  <a:pt x="2706" y="7630"/>
                </a:lnTo>
                <a:cubicBezTo>
                  <a:pt x="3010" y="7630"/>
                  <a:pt x="3223" y="7387"/>
                  <a:pt x="3192" y="7113"/>
                </a:cubicBezTo>
                <a:lnTo>
                  <a:pt x="3192" y="518"/>
                </a:lnTo>
                <a:cubicBezTo>
                  <a:pt x="3192" y="244"/>
                  <a:pt x="2979" y="1"/>
                  <a:pt x="2706" y="1"/>
                </a:cubicBezTo>
                <a:close/>
              </a:path>
            </a:pathLst>
          </a:custGeom>
          <a:gradFill>
            <a:gsLst>
              <a:gs pos="0">
                <a:schemeClr val="lt1"/>
              </a:gs>
              <a:gs pos="100000">
                <a:srgbClr val="F9F8FF">
                  <a:alpha val="86666"/>
                </a:srgbClr>
              </a:gs>
            </a:gsLst>
            <a:lin ang="5400700"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1208050" y="3532225"/>
            <a:ext cx="66150" cy="66900"/>
          </a:xfrm>
          <a:custGeom>
            <a:avLst/>
            <a:gdLst/>
            <a:ahLst/>
            <a:cxnLst/>
            <a:rect l="l" t="t" r="r" b="b"/>
            <a:pathLst>
              <a:path w="2646" h="2676" extrusionOk="0">
                <a:moveTo>
                  <a:pt x="1308" y="0"/>
                </a:moveTo>
                <a:cubicBezTo>
                  <a:pt x="609" y="0"/>
                  <a:pt x="1" y="608"/>
                  <a:pt x="1" y="1338"/>
                </a:cubicBezTo>
                <a:cubicBezTo>
                  <a:pt x="1" y="2067"/>
                  <a:pt x="609" y="2675"/>
                  <a:pt x="1308" y="2675"/>
                </a:cubicBezTo>
                <a:cubicBezTo>
                  <a:pt x="2037" y="2675"/>
                  <a:pt x="2645" y="2067"/>
                  <a:pt x="2645" y="1338"/>
                </a:cubicBezTo>
                <a:cubicBezTo>
                  <a:pt x="2645" y="578"/>
                  <a:pt x="2037" y="0"/>
                  <a:pt x="1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1319750" y="3547425"/>
            <a:ext cx="509925" cy="36500"/>
          </a:xfrm>
          <a:custGeom>
            <a:avLst/>
            <a:gdLst/>
            <a:ahLst/>
            <a:cxnLst/>
            <a:rect l="l" t="t" r="r" b="b"/>
            <a:pathLst>
              <a:path w="20397" h="1460" extrusionOk="0">
                <a:moveTo>
                  <a:pt x="19697" y="1459"/>
                </a:moveTo>
                <a:lnTo>
                  <a:pt x="730" y="1459"/>
                </a:lnTo>
                <a:cubicBezTo>
                  <a:pt x="305" y="1459"/>
                  <a:pt x="1" y="1125"/>
                  <a:pt x="1" y="730"/>
                </a:cubicBezTo>
                <a:lnTo>
                  <a:pt x="1" y="730"/>
                </a:lnTo>
                <a:cubicBezTo>
                  <a:pt x="1" y="304"/>
                  <a:pt x="335" y="0"/>
                  <a:pt x="730" y="0"/>
                </a:cubicBezTo>
                <a:lnTo>
                  <a:pt x="19697" y="0"/>
                </a:lnTo>
                <a:cubicBezTo>
                  <a:pt x="20092" y="0"/>
                  <a:pt x="20396" y="365"/>
                  <a:pt x="20396" y="730"/>
                </a:cubicBezTo>
                <a:lnTo>
                  <a:pt x="20396" y="730"/>
                </a:lnTo>
                <a:cubicBezTo>
                  <a:pt x="20396" y="1125"/>
                  <a:pt x="20092" y="1459"/>
                  <a:pt x="19697" y="1459"/>
                </a:cubicBezTo>
                <a:close/>
              </a:path>
            </a:pathLst>
          </a:custGeom>
          <a:solidFill>
            <a:schemeClr val="dk2"/>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1208050" y="3656850"/>
            <a:ext cx="66150" cy="66875"/>
          </a:xfrm>
          <a:custGeom>
            <a:avLst/>
            <a:gdLst/>
            <a:ahLst/>
            <a:cxnLst/>
            <a:rect l="l" t="t" r="r" b="b"/>
            <a:pathLst>
              <a:path w="2646" h="2675" extrusionOk="0">
                <a:moveTo>
                  <a:pt x="1308" y="0"/>
                </a:moveTo>
                <a:cubicBezTo>
                  <a:pt x="609" y="0"/>
                  <a:pt x="1" y="608"/>
                  <a:pt x="1" y="1338"/>
                </a:cubicBezTo>
                <a:cubicBezTo>
                  <a:pt x="1" y="2067"/>
                  <a:pt x="609" y="2675"/>
                  <a:pt x="1308" y="2675"/>
                </a:cubicBezTo>
                <a:cubicBezTo>
                  <a:pt x="2037" y="2675"/>
                  <a:pt x="2645" y="2067"/>
                  <a:pt x="2645" y="1338"/>
                </a:cubicBezTo>
                <a:cubicBezTo>
                  <a:pt x="2645" y="608"/>
                  <a:pt x="2037" y="0"/>
                  <a:pt x="1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1319750" y="3672050"/>
            <a:ext cx="509925" cy="36475"/>
          </a:xfrm>
          <a:custGeom>
            <a:avLst/>
            <a:gdLst/>
            <a:ahLst/>
            <a:cxnLst/>
            <a:rect l="l" t="t" r="r" b="b"/>
            <a:pathLst>
              <a:path w="20397" h="1459" extrusionOk="0">
                <a:moveTo>
                  <a:pt x="19697" y="1459"/>
                </a:moveTo>
                <a:lnTo>
                  <a:pt x="730" y="1459"/>
                </a:lnTo>
                <a:cubicBezTo>
                  <a:pt x="305" y="1459"/>
                  <a:pt x="1" y="1094"/>
                  <a:pt x="1" y="730"/>
                </a:cubicBezTo>
                <a:lnTo>
                  <a:pt x="1" y="730"/>
                </a:lnTo>
                <a:cubicBezTo>
                  <a:pt x="1" y="304"/>
                  <a:pt x="335" y="0"/>
                  <a:pt x="730" y="0"/>
                </a:cubicBezTo>
                <a:lnTo>
                  <a:pt x="19697" y="0"/>
                </a:lnTo>
                <a:cubicBezTo>
                  <a:pt x="20092" y="0"/>
                  <a:pt x="20396" y="334"/>
                  <a:pt x="20396" y="730"/>
                </a:cubicBezTo>
                <a:lnTo>
                  <a:pt x="20396" y="730"/>
                </a:lnTo>
                <a:cubicBezTo>
                  <a:pt x="20396" y="1155"/>
                  <a:pt x="20092" y="1459"/>
                  <a:pt x="19697" y="1459"/>
                </a:cubicBezTo>
                <a:close/>
              </a:path>
            </a:pathLst>
          </a:custGeom>
          <a:solidFill>
            <a:schemeClr val="dk2"/>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1208050" y="3782200"/>
            <a:ext cx="66150" cy="66925"/>
          </a:xfrm>
          <a:custGeom>
            <a:avLst/>
            <a:gdLst/>
            <a:ahLst/>
            <a:cxnLst/>
            <a:rect l="l" t="t" r="r" b="b"/>
            <a:pathLst>
              <a:path w="2646" h="2677" extrusionOk="0">
                <a:moveTo>
                  <a:pt x="1360" y="0"/>
                </a:moveTo>
                <a:cubicBezTo>
                  <a:pt x="1343" y="0"/>
                  <a:pt x="1325" y="1"/>
                  <a:pt x="1308" y="1"/>
                </a:cubicBezTo>
                <a:cubicBezTo>
                  <a:pt x="609" y="1"/>
                  <a:pt x="1" y="609"/>
                  <a:pt x="1" y="1339"/>
                </a:cubicBezTo>
                <a:cubicBezTo>
                  <a:pt x="1" y="2068"/>
                  <a:pt x="609" y="2676"/>
                  <a:pt x="1308" y="2676"/>
                </a:cubicBezTo>
                <a:cubicBezTo>
                  <a:pt x="2037" y="2676"/>
                  <a:pt x="2645" y="2068"/>
                  <a:pt x="2645" y="1339"/>
                </a:cubicBezTo>
                <a:cubicBezTo>
                  <a:pt x="2645" y="597"/>
                  <a:pt x="2066" y="0"/>
                  <a:pt x="1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1319750" y="3797425"/>
            <a:ext cx="509925" cy="36500"/>
          </a:xfrm>
          <a:custGeom>
            <a:avLst/>
            <a:gdLst/>
            <a:ahLst/>
            <a:cxnLst/>
            <a:rect l="l" t="t" r="r" b="b"/>
            <a:pathLst>
              <a:path w="20397" h="1460" extrusionOk="0">
                <a:moveTo>
                  <a:pt x="19697" y="1459"/>
                </a:moveTo>
                <a:lnTo>
                  <a:pt x="730" y="1459"/>
                </a:lnTo>
                <a:cubicBezTo>
                  <a:pt x="305" y="1459"/>
                  <a:pt x="1" y="1095"/>
                  <a:pt x="1" y="730"/>
                </a:cubicBezTo>
                <a:lnTo>
                  <a:pt x="1" y="730"/>
                </a:lnTo>
                <a:cubicBezTo>
                  <a:pt x="1" y="304"/>
                  <a:pt x="335" y="0"/>
                  <a:pt x="730" y="0"/>
                </a:cubicBezTo>
                <a:lnTo>
                  <a:pt x="19697" y="0"/>
                </a:lnTo>
                <a:cubicBezTo>
                  <a:pt x="20092" y="0"/>
                  <a:pt x="20396" y="335"/>
                  <a:pt x="20396" y="730"/>
                </a:cubicBezTo>
                <a:lnTo>
                  <a:pt x="20396" y="730"/>
                </a:lnTo>
                <a:cubicBezTo>
                  <a:pt x="20396" y="1095"/>
                  <a:pt x="20092" y="1459"/>
                  <a:pt x="19697" y="1459"/>
                </a:cubicBezTo>
                <a:close/>
              </a:path>
            </a:pathLst>
          </a:custGeom>
          <a:solidFill>
            <a:schemeClr val="dk2"/>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2201225" y="2859725"/>
            <a:ext cx="772075" cy="1101850"/>
          </a:xfrm>
          <a:custGeom>
            <a:avLst/>
            <a:gdLst/>
            <a:ahLst/>
            <a:cxnLst/>
            <a:rect l="l" t="t" r="r" b="b"/>
            <a:pathLst>
              <a:path w="30883" h="44074" extrusionOk="0">
                <a:moveTo>
                  <a:pt x="791" y="0"/>
                </a:moveTo>
                <a:cubicBezTo>
                  <a:pt x="396" y="0"/>
                  <a:pt x="1" y="365"/>
                  <a:pt x="1" y="821"/>
                </a:cubicBezTo>
                <a:lnTo>
                  <a:pt x="1" y="43283"/>
                </a:lnTo>
                <a:cubicBezTo>
                  <a:pt x="1" y="43709"/>
                  <a:pt x="335" y="44074"/>
                  <a:pt x="791" y="44074"/>
                </a:cubicBezTo>
                <a:lnTo>
                  <a:pt x="30093" y="44074"/>
                </a:lnTo>
                <a:cubicBezTo>
                  <a:pt x="30518" y="44074"/>
                  <a:pt x="30883" y="43739"/>
                  <a:pt x="30883" y="43283"/>
                </a:cubicBezTo>
                <a:lnTo>
                  <a:pt x="30883" y="821"/>
                </a:lnTo>
                <a:cubicBezTo>
                  <a:pt x="30883" y="395"/>
                  <a:pt x="30549" y="0"/>
                  <a:pt x="30093" y="0"/>
                </a:cubicBezTo>
                <a:close/>
              </a:path>
            </a:pathLst>
          </a:custGeom>
          <a:solidFill>
            <a:schemeClr val="lt1"/>
          </a:solidFill>
          <a:ln>
            <a:noFill/>
          </a:ln>
          <a:effectLst>
            <a:outerShdw blurRad="57150" dist="762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2240000" y="2958500"/>
            <a:ext cx="693800" cy="478750"/>
          </a:xfrm>
          <a:custGeom>
            <a:avLst/>
            <a:gdLst/>
            <a:ahLst/>
            <a:cxnLst/>
            <a:rect l="l" t="t" r="r" b="b"/>
            <a:pathLst>
              <a:path w="27752" h="19150" extrusionOk="0">
                <a:moveTo>
                  <a:pt x="0" y="1"/>
                </a:moveTo>
                <a:lnTo>
                  <a:pt x="0" y="19150"/>
                </a:lnTo>
                <a:lnTo>
                  <a:pt x="27751" y="19150"/>
                </a:lnTo>
                <a:lnTo>
                  <a:pt x="27751" y="1"/>
                </a:lnTo>
                <a:close/>
              </a:path>
            </a:pathLst>
          </a:custGeom>
          <a:gradFill>
            <a:gsLst>
              <a:gs pos="0">
                <a:srgbClr val="BBF6F4"/>
              </a:gs>
              <a:gs pos="100000">
                <a:srgbClr val="4EE0DB"/>
              </a:gs>
            </a:gsLst>
            <a:lin ang="5400012"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2432250" y="3033725"/>
            <a:ext cx="315375" cy="315375"/>
          </a:xfrm>
          <a:custGeom>
            <a:avLst/>
            <a:gdLst/>
            <a:ahLst/>
            <a:cxnLst/>
            <a:rect l="l" t="t" r="r" b="b"/>
            <a:pathLst>
              <a:path w="12615" h="12615" extrusionOk="0">
                <a:moveTo>
                  <a:pt x="6292" y="1"/>
                </a:moveTo>
                <a:cubicBezTo>
                  <a:pt x="2857" y="1"/>
                  <a:pt x="0" y="2858"/>
                  <a:pt x="0" y="6323"/>
                </a:cubicBezTo>
                <a:cubicBezTo>
                  <a:pt x="0" y="9758"/>
                  <a:pt x="2797" y="12615"/>
                  <a:pt x="6292" y="12615"/>
                </a:cubicBezTo>
                <a:cubicBezTo>
                  <a:pt x="9757" y="12615"/>
                  <a:pt x="12614" y="9758"/>
                  <a:pt x="12614" y="6323"/>
                </a:cubicBezTo>
                <a:cubicBezTo>
                  <a:pt x="12614" y="2858"/>
                  <a:pt x="9788" y="1"/>
                  <a:pt x="6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2426925" y="3029175"/>
            <a:ext cx="325250" cy="324500"/>
          </a:xfrm>
          <a:custGeom>
            <a:avLst/>
            <a:gdLst/>
            <a:ahLst/>
            <a:cxnLst/>
            <a:rect l="l" t="t" r="r" b="b"/>
            <a:pathLst>
              <a:path w="13010" h="12980" extrusionOk="0">
                <a:moveTo>
                  <a:pt x="13010" y="6505"/>
                </a:moveTo>
                <a:cubicBezTo>
                  <a:pt x="13010" y="10092"/>
                  <a:pt x="10092" y="12979"/>
                  <a:pt x="6505" y="12979"/>
                </a:cubicBezTo>
                <a:cubicBezTo>
                  <a:pt x="2918" y="12979"/>
                  <a:pt x="0" y="10092"/>
                  <a:pt x="0" y="6505"/>
                </a:cubicBezTo>
                <a:cubicBezTo>
                  <a:pt x="0" y="2888"/>
                  <a:pt x="2918" y="0"/>
                  <a:pt x="6505" y="0"/>
                </a:cubicBezTo>
                <a:cubicBezTo>
                  <a:pt x="10092" y="0"/>
                  <a:pt x="13010" y="2888"/>
                  <a:pt x="13010" y="6505"/>
                </a:cubicBezTo>
                <a:close/>
              </a:path>
            </a:pathLst>
          </a:custGeom>
          <a:solidFill>
            <a:srgbClr val="CAA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2306100" y="3517775"/>
            <a:ext cx="560825" cy="40300"/>
          </a:xfrm>
          <a:custGeom>
            <a:avLst/>
            <a:gdLst/>
            <a:ahLst/>
            <a:cxnLst/>
            <a:rect l="l" t="t" r="r" b="b"/>
            <a:pathLst>
              <a:path w="22433" h="1612" extrusionOk="0">
                <a:moveTo>
                  <a:pt x="791" y="1"/>
                </a:moveTo>
                <a:cubicBezTo>
                  <a:pt x="335" y="1"/>
                  <a:pt x="1" y="396"/>
                  <a:pt x="1" y="821"/>
                </a:cubicBezTo>
                <a:cubicBezTo>
                  <a:pt x="1" y="1277"/>
                  <a:pt x="365" y="1612"/>
                  <a:pt x="791" y="1612"/>
                </a:cubicBezTo>
                <a:lnTo>
                  <a:pt x="21642" y="1612"/>
                </a:lnTo>
                <a:cubicBezTo>
                  <a:pt x="22098" y="1612"/>
                  <a:pt x="22433" y="1277"/>
                  <a:pt x="22433" y="821"/>
                </a:cubicBezTo>
                <a:cubicBezTo>
                  <a:pt x="22433" y="365"/>
                  <a:pt x="22068" y="1"/>
                  <a:pt x="21642" y="1"/>
                </a:cubicBezTo>
                <a:close/>
              </a:path>
            </a:pathLst>
          </a:custGeom>
          <a:solidFill>
            <a:schemeClr val="dk2"/>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2306850" y="3817925"/>
            <a:ext cx="266750" cy="40300"/>
          </a:xfrm>
          <a:custGeom>
            <a:avLst/>
            <a:gdLst/>
            <a:ahLst/>
            <a:cxnLst/>
            <a:rect l="l" t="t" r="r" b="b"/>
            <a:pathLst>
              <a:path w="10670" h="1612" extrusionOk="0">
                <a:moveTo>
                  <a:pt x="791" y="1"/>
                </a:moveTo>
                <a:cubicBezTo>
                  <a:pt x="335" y="1"/>
                  <a:pt x="1" y="396"/>
                  <a:pt x="1" y="822"/>
                </a:cubicBezTo>
                <a:cubicBezTo>
                  <a:pt x="1" y="1278"/>
                  <a:pt x="366" y="1612"/>
                  <a:pt x="791" y="1612"/>
                </a:cubicBezTo>
                <a:lnTo>
                  <a:pt x="9880" y="1612"/>
                </a:lnTo>
                <a:cubicBezTo>
                  <a:pt x="10305" y="1612"/>
                  <a:pt x="10670" y="1247"/>
                  <a:pt x="10670" y="822"/>
                </a:cubicBezTo>
                <a:cubicBezTo>
                  <a:pt x="10670" y="366"/>
                  <a:pt x="10305" y="1"/>
                  <a:pt x="9880" y="1"/>
                </a:cubicBezTo>
                <a:close/>
              </a:path>
            </a:pathLst>
          </a:custGeom>
          <a:solidFill>
            <a:schemeClr val="dk2"/>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2306100" y="3618075"/>
            <a:ext cx="560825" cy="39550"/>
          </a:xfrm>
          <a:custGeom>
            <a:avLst/>
            <a:gdLst/>
            <a:ahLst/>
            <a:cxnLst/>
            <a:rect l="l" t="t" r="r" b="b"/>
            <a:pathLst>
              <a:path w="22433" h="1582" extrusionOk="0">
                <a:moveTo>
                  <a:pt x="791" y="1"/>
                </a:moveTo>
                <a:cubicBezTo>
                  <a:pt x="335" y="1"/>
                  <a:pt x="1" y="366"/>
                  <a:pt x="1" y="791"/>
                </a:cubicBezTo>
                <a:cubicBezTo>
                  <a:pt x="1" y="1247"/>
                  <a:pt x="365" y="1581"/>
                  <a:pt x="791" y="1581"/>
                </a:cubicBezTo>
                <a:lnTo>
                  <a:pt x="21642" y="1581"/>
                </a:lnTo>
                <a:cubicBezTo>
                  <a:pt x="22098" y="1581"/>
                  <a:pt x="22433" y="1247"/>
                  <a:pt x="22433" y="791"/>
                </a:cubicBezTo>
                <a:cubicBezTo>
                  <a:pt x="22433" y="335"/>
                  <a:pt x="22068" y="1"/>
                  <a:pt x="21642" y="1"/>
                </a:cubicBezTo>
                <a:close/>
              </a:path>
            </a:pathLst>
          </a:custGeom>
          <a:solidFill>
            <a:schemeClr val="dk2"/>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2306100" y="3717625"/>
            <a:ext cx="560825" cy="40300"/>
          </a:xfrm>
          <a:custGeom>
            <a:avLst/>
            <a:gdLst/>
            <a:ahLst/>
            <a:cxnLst/>
            <a:rect l="l" t="t" r="r" b="b"/>
            <a:pathLst>
              <a:path w="22433" h="1612" extrusionOk="0">
                <a:moveTo>
                  <a:pt x="791" y="1"/>
                </a:moveTo>
                <a:cubicBezTo>
                  <a:pt x="335" y="1"/>
                  <a:pt x="1" y="365"/>
                  <a:pt x="1" y="791"/>
                </a:cubicBezTo>
                <a:cubicBezTo>
                  <a:pt x="1" y="1247"/>
                  <a:pt x="365" y="1612"/>
                  <a:pt x="791" y="1612"/>
                </a:cubicBezTo>
                <a:lnTo>
                  <a:pt x="21642" y="1612"/>
                </a:lnTo>
                <a:cubicBezTo>
                  <a:pt x="22098" y="1612"/>
                  <a:pt x="22433" y="1247"/>
                  <a:pt x="22433" y="791"/>
                </a:cubicBezTo>
                <a:cubicBezTo>
                  <a:pt x="22433" y="335"/>
                  <a:pt x="22068" y="1"/>
                  <a:pt x="21642" y="1"/>
                </a:cubicBezTo>
                <a:close/>
              </a:path>
            </a:pathLst>
          </a:custGeom>
          <a:solidFill>
            <a:schemeClr val="dk2"/>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2240000" y="2892400"/>
            <a:ext cx="36500" cy="35725"/>
          </a:xfrm>
          <a:custGeom>
            <a:avLst/>
            <a:gdLst/>
            <a:ahLst/>
            <a:cxnLst/>
            <a:rect l="l" t="t" r="r" b="b"/>
            <a:pathLst>
              <a:path w="1460" h="1429" extrusionOk="0">
                <a:moveTo>
                  <a:pt x="730" y="0"/>
                </a:moveTo>
                <a:cubicBezTo>
                  <a:pt x="334" y="0"/>
                  <a:pt x="0" y="304"/>
                  <a:pt x="0" y="730"/>
                </a:cubicBezTo>
                <a:cubicBezTo>
                  <a:pt x="0" y="1125"/>
                  <a:pt x="334" y="1429"/>
                  <a:pt x="730" y="1429"/>
                </a:cubicBezTo>
                <a:cubicBezTo>
                  <a:pt x="1125" y="1429"/>
                  <a:pt x="1459" y="1125"/>
                  <a:pt x="1459" y="730"/>
                </a:cubicBezTo>
                <a:cubicBezTo>
                  <a:pt x="1459" y="304"/>
                  <a:pt x="1125" y="0"/>
                  <a:pt x="730" y="0"/>
                </a:cubicBezTo>
                <a:close/>
              </a:path>
            </a:pathLst>
          </a:custGeom>
          <a:solidFill>
            <a:srgbClr val="FF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2314450" y="2892400"/>
            <a:ext cx="35750" cy="35725"/>
          </a:xfrm>
          <a:custGeom>
            <a:avLst/>
            <a:gdLst/>
            <a:ahLst/>
            <a:cxnLst/>
            <a:rect l="l" t="t" r="r" b="b"/>
            <a:pathLst>
              <a:path w="1430" h="1429" extrusionOk="0">
                <a:moveTo>
                  <a:pt x="730" y="0"/>
                </a:moveTo>
                <a:cubicBezTo>
                  <a:pt x="305" y="0"/>
                  <a:pt x="1" y="304"/>
                  <a:pt x="1" y="730"/>
                </a:cubicBezTo>
                <a:cubicBezTo>
                  <a:pt x="1" y="1125"/>
                  <a:pt x="305" y="1429"/>
                  <a:pt x="730" y="1429"/>
                </a:cubicBezTo>
                <a:cubicBezTo>
                  <a:pt x="1126" y="1429"/>
                  <a:pt x="1429" y="1125"/>
                  <a:pt x="1429" y="730"/>
                </a:cubicBezTo>
                <a:cubicBezTo>
                  <a:pt x="1429" y="304"/>
                  <a:pt x="1126" y="0"/>
                  <a:pt x="730" y="0"/>
                </a:cubicBezTo>
                <a:close/>
              </a:path>
            </a:pathLst>
          </a:custGeom>
          <a:solidFill>
            <a:srgbClr val="F5D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2387400" y="2892400"/>
            <a:ext cx="35750" cy="35725"/>
          </a:xfrm>
          <a:custGeom>
            <a:avLst/>
            <a:gdLst/>
            <a:ahLst/>
            <a:cxnLst/>
            <a:rect l="l" t="t" r="r" b="b"/>
            <a:pathLst>
              <a:path w="1430" h="1429" extrusionOk="0">
                <a:moveTo>
                  <a:pt x="730" y="0"/>
                </a:moveTo>
                <a:cubicBezTo>
                  <a:pt x="335" y="0"/>
                  <a:pt x="1" y="304"/>
                  <a:pt x="1" y="730"/>
                </a:cubicBezTo>
                <a:cubicBezTo>
                  <a:pt x="1" y="1125"/>
                  <a:pt x="335" y="1429"/>
                  <a:pt x="730" y="1429"/>
                </a:cubicBezTo>
                <a:cubicBezTo>
                  <a:pt x="1126" y="1429"/>
                  <a:pt x="1429" y="1125"/>
                  <a:pt x="1429" y="730"/>
                </a:cubicBezTo>
                <a:cubicBezTo>
                  <a:pt x="1429" y="304"/>
                  <a:pt x="1126" y="0"/>
                  <a:pt x="730" y="0"/>
                </a:cubicBezTo>
                <a:close/>
              </a:path>
            </a:pathLst>
          </a:custGeom>
          <a:solidFill>
            <a:srgbClr val="6AEB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0" name="Google Shape;2570;p71"/>
          <p:cNvGrpSpPr/>
          <p:nvPr/>
        </p:nvGrpSpPr>
        <p:grpSpPr>
          <a:xfrm>
            <a:off x="3723300" y="2558800"/>
            <a:ext cx="623125" cy="744725"/>
            <a:chOff x="7948975" y="1691400"/>
            <a:chExt cx="623125" cy="744725"/>
          </a:xfrm>
        </p:grpSpPr>
        <p:sp>
          <p:nvSpPr>
            <p:cNvPr id="2571" name="Google Shape;2571;p71"/>
            <p:cNvSpPr/>
            <p:nvPr/>
          </p:nvSpPr>
          <p:spPr>
            <a:xfrm>
              <a:off x="7948975" y="1770425"/>
              <a:ext cx="623125" cy="665700"/>
            </a:xfrm>
            <a:custGeom>
              <a:avLst/>
              <a:gdLst/>
              <a:ahLst/>
              <a:cxnLst/>
              <a:rect l="l" t="t" r="r" b="b"/>
              <a:pathLst>
                <a:path w="24925" h="26628" extrusionOk="0">
                  <a:moveTo>
                    <a:pt x="1" y="1"/>
                  </a:moveTo>
                  <a:lnTo>
                    <a:pt x="1" y="25199"/>
                  </a:lnTo>
                  <a:cubicBezTo>
                    <a:pt x="1" y="25989"/>
                    <a:pt x="639" y="26627"/>
                    <a:pt x="1429" y="26627"/>
                  </a:cubicBezTo>
                  <a:lnTo>
                    <a:pt x="23436" y="26627"/>
                  </a:lnTo>
                  <a:cubicBezTo>
                    <a:pt x="24226" y="26627"/>
                    <a:pt x="24864" y="25989"/>
                    <a:pt x="24925" y="25199"/>
                  </a:cubicBezTo>
                  <a:lnTo>
                    <a:pt x="24925" y="1"/>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7948975" y="1691400"/>
              <a:ext cx="623125" cy="78300"/>
            </a:xfrm>
            <a:custGeom>
              <a:avLst/>
              <a:gdLst/>
              <a:ahLst/>
              <a:cxnLst/>
              <a:rect l="l" t="t" r="r" b="b"/>
              <a:pathLst>
                <a:path w="24925" h="3132" extrusionOk="0">
                  <a:moveTo>
                    <a:pt x="1429" y="0"/>
                  </a:moveTo>
                  <a:cubicBezTo>
                    <a:pt x="639" y="0"/>
                    <a:pt x="1" y="639"/>
                    <a:pt x="1" y="1459"/>
                  </a:cubicBezTo>
                  <a:lnTo>
                    <a:pt x="1" y="3131"/>
                  </a:lnTo>
                  <a:lnTo>
                    <a:pt x="24925" y="3131"/>
                  </a:lnTo>
                  <a:lnTo>
                    <a:pt x="24925" y="1459"/>
                  </a:lnTo>
                  <a:cubicBezTo>
                    <a:pt x="24864" y="639"/>
                    <a:pt x="24226" y="0"/>
                    <a:pt x="23436" y="0"/>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7995325" y="1717225"/>
              <a:ext cx="24350" cy="24350"/>
            </a:xfrm>
            <a:custGeom>
              <a:avLst/>
              <a:gdLst/>
              <a:ahLst/>
              <a:cxnLst/>
              <a:rect l="l" t="t" r="r" b="b"/>
              <a:pathLst>
                <a:path w="974" h="974" extrusionOk="0">
                  <a:moveTo>
                    <a:pt x="487" y="1"/>
                  </a:moveTo>
                  <a:cubicBezTo>
                    <a:pt x="213" y="1"/>
                    <a:pt x="1" y="214"/>
                    <a:pt x="1" y="487"/>
                  </a:cubicBezTo>
                  <a:cubicBezTo>
                    <a:pt x="1" y="761"/>
                    <a:pt x="213" y="974"/>
                    <a:pt x="487" y="974"/>
                  </a:cubicBezTo>
                  <a:cubicBezTo>
                    <a:pt x="761" y="974"/>
                    <a:pt x="973" y="761"/>
                    <a:pt x="973" y="487"/>
                  </a:cubicBezTo>
                  <a:cubicBezTo>
                    <a:pt x="973" y="214"/>
                    <a:pt x="791" y="1"/>
                    <a:pt x="487" y="1"/>
                  </a:cubicBezTo>
                  <a:close/>
                </a:path>
              </a:pathLst>
            </a:custGeom>
            <a:solidFill>
              <a:srgbClr val="FF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8049275" y="1717225"/>
              <a:ext cx="24350" cy="24350"/>
            </a:xfrm>
            <a:custGeom>
              <a:avLst/>
              <a:gdLst/>
              <a:ahLst/>
              <a:cxnLst/>
              <a:rect l="l" t="t" r="r" b="b"/>
              <a:pathLst>
                <a:path w="974" h="974" extrusionOk="0">
                  <a:moveTo>
                    <a:pt x="487" y="1"/>
                  </a:moveTo>
                  <a:cubicBezTo>
                    <a:pt x="244" y="1"/>
                    <a:pt x="1" y="214"/>
                    <a:pt x="1" y="487"/>
                  </a:cubicBezTo>
                  <a:cubicBezTo>
                    <a:pt x="1" y="761"/>
                    <a:pt x="214" y="974"/>
                    <a:pt x="487" y="974"/>
                  </a:cubicBezTo>
                  <a:cubicBezTo>
                    <a:pt x="761" y="974"/>
                    <a:pt x="973" y="761"/>
                    <a:pt x="973" y="487"/>
                  </a:cubicBezTo>
                  <a:cubicBezTo>
                    <a:pt x="973" y="214"/>
                    <a:pt x="761" y="1"/>
                    <a:pt x="487" y="1"/>
                  </a:cubicBezTo>
                  <a:close/>
                </a:path>
              </a:pathLst>
            </a:custGeom>
            <a:solidFill>
              <a:srgbClr val="F5D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8103225" y="1717225"/>
              <a:ext cx="25100" cy="24350"/>
            </a:xfrm>
            <a:custGeom>
              <a:avLst/>
              <a:gdLst/>
              <a:ahLst/>
              <a:cxnLst/>
              <a:rect l="l" t="t" r="r" b="b"/>
              <a:pathLst>
                <a:path w="1004" h="974" extrusionOk="0">
                  <a:moveTo>
                    <a:pt x="518" y="1"/>
                  </a:moveTo>
                  <a:cubicBezTo>
                    <a:pt x="244" y="1"/>
                    <a:pt x="1" y="214"/>
                    <a:pt x="1" y="487"/>
                  </a:cubicBezTo>
                  <a:cubicBezTo>
                    <a:pt x="1" y="761"/>
                    <a:pt x="244" y="974"/>
                    <a:pt x="518" y="974"/>
                  </a:cubicBezTo>
                  <a:cubicBezTo>
                    <a:pt x="761" y="974"/>
                    <a:pt x="1004" y="761"/>
                    <a:pt x="1004" y="487"/>
                  </a:cubicBezTo>
                  <a:cubicBezTo>
                    <a:pt x="1004" y="214"/>
                    <a:pt x="761" y="1"/>
                    <a:pt x="518" y="1"/>
                  </a:cubicBezTo>
                  <a:close/>
                </a:path>
              </a:pathLst>
            </a:custGeom>
            <a:solidFill>
              <a:srgbClr val="6AEB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8015075" y="186312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8151100" y="187452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8151100" y="193000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8360825" y="1930000"/>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8015075" y="2030300"/>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8151100" y="2041700"/>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8151100" y="2097175"/>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8360825" y="2097175"/>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8015075" y="219747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8151100" y="220887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8151100" y="226435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8360825" y="2264350"/>
              <a:ext cx="54000" cy="22825"/>
            </a:xfrm>
            <a:custGeom>
              <a:avLst/>
              <a:gdLst/>
              <a:ahLst/>
              <a:cxnLst/>
              <a:rect l="l" t="t" r="r" b="b"/>
              <a:pathLst>
                <a:path w="2160" h="913" extrusionOk="0">
                  <a:moveTo>
                    <a:pt x="457" y="1"/>
                  </a:moveTo>
                  <a:cubicBezTo>
                    <a:pt x="183" y="1"/>
                    <a:pt x="1" y="214"/>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8" name="Google Shape;2588;p71"/>
          <p:cNvGrpSpPr/>
          <p:nvPr/>
        </p:nvGrpSpPr>
        <p:grpSpPr>
          <a:xfrm>
            <a:off x="720000" y="3765500"/>
            <a:ext cx="622375" cy="263700"/>
            <a:chOff x="5021875" y="2898100"/>
            <a:chExt cx="622375" cy="263700"/>
          </a:xfrm>
        </p:grpSpPr>
        <p:sp>
          <p:nvSpPr>
            <p:cNvPr id="2589" name="Google Shape;2589;p71"/>
            <p:cNvSpPr/>
            <p:nvPr/>
          </p:nvSpPr>
          <p:spPr>
            <a:xfrm>
              <a:off x="5021875" y="2976375"/>
              <a:ext cx="622375" cy="185425"/>
            </a:xfrm>
            <a:custGeom>
              <a:avLst/>
              <a:gdLst/>
              <a:ahLst/>
              <a:cxnLst/>
              <a:rect l="l" t="t" r="r" b="b"/>
              <a:pathLst>
                <a:path w="24895" h="7417" extrusionOk="0">
                  <a:moveTo>
                    <a:pt x="0" y="0"/>
                  </a:moveTo>
                  <a:lnTo>
                    <a:pt x="0" y="5988"/>
                  </a:lnTo>
                  <a:cubicBezTo>
                    <a:pt x="0" y="6779"/>
                    <a:pt x="669" y="7417"/>
                    <a:pt x="1459" y="7417"/>
                  </a:cubicBezTo>
                  <a:lnTo>
                    <a:pt x="23466" y="7417"/>
                  </a:lnTo>
                  <a:cubicBezTo>
                    <a:pt x="24256" y="7417"/>
                    <a:pt x="24894" y="6748"/>
                    <a:pt x="24894" y="5988"/>
                  </a:cubicBezTo>
                  <a:lnTo>
                    <a:pt x="24894" y="0"/>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5021875" y="2898100"/>
              <a:ext cx="622375" cy="77525"/>
            </a:xfrm>
            <a:custGeom>
              <a:avLst/>
              <a:gdLst/>
              <a:ahLst/>
              <a:cxnLst/>
              <a:rect l="l" t="t" r="r" b="b"/>
              <a:pathLst>
                <a:path w="24895" h="3101" extrusionOk="0">
                  <a:moveTo>
                    <a:pt x="1459" y="1"/>
                  </a:moveTo>
                  <a:cubicBezTo>
                    <a:pt x="669" y="1"/>
                    <a:pt x="0" y="639"/>
                    <a:pt x="0" y="1429"/>
                  </a:cubicBezTo>
                  <a:lnTo>
                    <a:pt x="0" y="3101"/>
                  </a:lnTo>
                  <a:lnTo>
                    <a:pt x="24894" y="3101"/>
                  </a:lnTo>
                  <a:lnTo>
                    <a:pt x="24894" y="1429"/>
                  </a:lnTo>
                  <a:cubicBezTo>
                    <a:pt x="24894" y="639"/>
                    <a:pt x="24256" y="1"/>
                    <a:pt x="23466" y="1"/>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5069750" y="2922425"/>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60"/>
                    <a:pt x="973" y="487"/>
                  </a:cubicBezTo>
                  <a:cubicBezTo>
                    <a:pt x="973" y="243"/>
                    <a:pt x="760" y="0"/>
                    <a:pt x="487" y="0"/>
                  </a:cubicBezTo>
                  <a:close/>
                </a:path>
              </a:pathLst>
            </a:custGeom>
            <a:solidFill>
              <a:srgbClr val="FFC3D0"/>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512292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91" y="0"/>
                    <a:pt x="487" y="0"/>
                  </a:cubicBezTo>
                  <a:close/>
                </a:path>
              </a:pathLst>
            </a:custGeom>
            <a:solidFill>
              <a:srgbClr val="F5D79B"/>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517687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61" y="0"/>
                    <a:pt x="487" y="0"/>
                  </a:cubicBezTo>
                  <a:close/>
                </a:path>
              </a:pathLst>
            </a:custGeom>
            <a:solidFill>
              <a:srgbClr val="6AEBE7"/>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accen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8" name="Google Shape;2598;p71"/>
          <p:cNvGrpSpPr/>
          <p:nvPr/>
        </p:nvGrpSpPr>
        <p:grpSpPr>
          <a:xfrm>
            <a:off x="2019700" y="4118075"/>
            <a:ext cx="1566175" cy="221925"/>
            <a:chOff x="6520375" y="3217250"/>
            <a:chExt cx="1566175" cy="221925"/>
          </a:xfrm>
        </p:grpSpPr>
        <p:sp>
          <p:nvSpPr>
            <p:cNvPr id="2599" name="Google Shape;2599;p71"/>
            <p:cNvSpPr/>
            <p:nvPr/>
          </p:nvSpPr>
          <p:spPr>
            <a:xfrm>
              <a:off x="6520375" y="3217250"/>
              <a:ext cx="1566175" cy="221925"/>
            </a:xfrm>
            <a:custGeom>
              <a:avLst/>
              <a:gdLst/>
              <a:ahLst/>
              <a:cxnLst/>
              <a:rect l="l" t="t" r="r" b="b"/>
              <a:pathLst>
                <a:path w="62647" h="8877" extrusionOk="0">
                  <a:moveTo>
                    <a:pt x="2736" y="1"/>
                  </a:moveTo>
                  <a:cubicBezTo>
                    <a:pt x="1216" y="1"/>
                    <a:pt x="1" y="1217"/>
                    <a:pt x="1" y="2736"/>
                  </a:cubicBezTo>
                  <a:lnTo>
                    <a:pt x="1" y="6141"/>
                  </a:lnTo>
                  <a:cubicBezTo>
                    <a:pt x="1" y="7660"/>
                    <a:pt x="1216" y="8876"/>
                    <a:pt x="2736" y="8876"/>
                  </a:cubicBezTo>
                  <a:lnTo>
                    <a:pt x="59850" y="8876"/>
                  </a:lnTo>
                  <a:cubicBezTo>
                    <a:pt x="61370" y="8876"/>
                    <a:pt x="62646" y="7630"/>
                    <a:pt x="62616" y="6141"/>
                  </a:cubicBezTo>
                  <a:lnTo>
                    <a:pt x="62616" y="2736"/>
                  </a:lnTo>
                  <a:cubicBezTo>
                    <a:pt x="62616" y="1217"/>
                    <a:pt x="61370" y="1"/>
                    <a:pt x="59850" y="1"/>
                  </a:cubicBezTo>
                  <a:close/>
                </a:path>
              </a:pathLst>
            </a:custGeom>
            <a:solidFill>
              <a:schemeClr val="lt1"/>
            </a:solidFill>
            <a:ln>
              <a:noFill/>
            </a:ln>
            <a:effectLst>
              <a:outerShdw blurRad="57150" dist="85725" dir="5400000" algn="bl" rotWithShape="0">
                <a:schemeClr val="dk1">
                  <a:alpha val="1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6978600" y="3298575"/>
              <a:ext cx="66900" cy="66875"/>
            </a:xfrm>
            <a:custGeom>
              <a:avLst/>
              <a:gdLst/>
              <a:ahLst/>
              <a:cxnLst/>
              <a:rect l="l" t="t" r="r" b="b"/>
              <a:pathLst>
                <a:path w="2676" h="2675" extrusionOk="0">
                  <a:moveTo>
                    <a:pt x="1338" y="0"/>
                  </a:moveTo>
                  <a:cubicBezTo>
                    <a:pt x="608" y="0"/>
                    <a:pt x="0" y="608"/>
                    <a:pt x="0" y="1338"/>
                  </a:cubicBezTo>
                  <a:cubicBezTo>
                    <a:pt x="0" y="2067"/>
                    <a:pt x="608" y="2675"/>
                    <a:pt x="1338" y="2675"/>
                  </a:cubicBezTo>
                  <a:cubicBezTo>
                    <a:pt x="2067" y="2675"/>
                    <a:pt x="2675" y="2067"/>
                    <a:pt x="2675" y="1338"/>
                  </a:cubicBezTo>
                  <a:cubicBezTo>
                    <a:pt x="2675" y="608"/>
                    <a:pt x="2067" y="0"/>
                    <a:pt x="1338" y="0"/>
                  </a:cubicBezTo>
                  <a:close/>
                </a:path>
              </a:pathLst>
            </a:custGeom>
            <a:solidFill>
              <a:schemeClr val="accent5"/>
            </a:solidFill>
            <a:ln>
              <a:noFill/>
            </a:ln>
            <a:effectLst>
              <a:outerShdw blurRad="57150" dist="38100" dir="5400000" algn="bl" rotWithShape="0">
                <a:schemeClr val="dk1">
                  <a:alpha val="1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6833450" y="3298575"/>
              <a:ext cx="67650" cy="66875"/>
            </a:xfrm>
            <a:custGeom>
              <a:avLst/>
              <a:gdLst/>
              <a:ahLst/>
              <a:cxnLst/>
              <a:rect l="l" t="t" r="r" b="b"/>
              <a:pathLst>
                <a:path w="2706" h="2675" extrusionOk="0">
                  <a:moveTo>
                    <a:pt x="1338" y="0"/>
                  </a:moveTo>
                  <a:cubicBezTo>
                    <a:pt x="609" y="0"/>
                    <a:pt x="1" y="608"/>
                    <a:pt x="1" y="1338"/>
                  </a:cubicBezTo>
                  <a:cubicBezTo>
                    <a:pt x="1" y="2067"/>
                    <a:pt x="609" y="2675"/>
                    <a:pt x="1338" y="2675"/>
                  </a:cubicBezTo>
                  <a:cubicBezTo>
                    <a:pt x="2098" y="2675"/>
                    <a:pt x="2706" y="2067"/>
                    <a:pt x="2675" y="1338"/>
                  </a:cubicBezTo>
                  <a:cubicBezTo>
                    <a:pt x="2675" y="608"/>
                    <a:pt x="2068" y="0"/>
                    <a:pt x="1338" y="0"/>
                  </a:cubicBezTo>
                  <a:close/>
                </a:path>
              </a:pathLst>
            </a:custGeom>
            <a:solidFill>
              <a:schemeClr val="accent2"/>
            </a:solidFill>
            <a:ln>
              <a:noFill/>
            </a:ln>
            <a:effectLst>
              <a:outerShdw blurRad="57150" dist="38100" dir="5400000" algn="bl" rotWithShape="0">
                <a:schemeClr val="dk1">
                  <a:alpha val="1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6689075" y="3298575"/>
              <a:ext cx="66900" cy="66875"/>
            </a:xfrm>
            <a:custGeom>
              <a:avLst/>
              <a:gdLst/>
              <a:ahLst/>
              <a:cxnLst/>
              <a:rect l="l" t="t" r="r" b="b"/>
              <a:pathLst>
                <a:path w="2676" h="2675" extrusionOk="0">
                  <a:moveTo>
                    <a:pt x="1338" y="0"/>
                  </a:moveTo>
                  <a:cubicBezTo>
                    <a:pt x="608" y="0"/>
                    <a:pt x="0" y="608"/>
                    <a:pt x="0" y="1338"/>
                  </a:cubicBezTo>
                  <a:cubicBezTo>
                    <a:pt x="0" y="2067"/>
                    <a:pt x="608" y="2675"/>
                    <a:pt x="1338" y="2675"/>
                  </a:cubicBezTo>
                  <a:cubicBezTo>
                    <a:pt x="2098" y="2675"/>
                    <a:pt x="2675" y="2067"/>
                    <a:pt x="2675" y="1338"/>
                  </a:cubicBezTo>
                  <a:cubicBezTo>
                    <a:pt x="2675" y="608"/>
                    <a:pt x="2067" y="0"/>
                    <a:pt x="1338" y="0"/>
                  </a:cubicBezTo>
                  <a:close/>
                </a:path>
              </a:pathLst>
            </a:custGeom>
            <a:solidFill>
              <a:schemeClr val="accent1"/>
            </a:solidFill>
            <a:ln>
              <a:noFill/>
            </a:ln>
            <a:effectLst>
              <a:outerShdw blurRad="57150" dist="38100" dir="5400000" algn="bl" rotWithShape="0">
                <a:schemeClr val="dk1">
                  <a:alpha val="1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06"/>
        <p:cNvGrpSpPr/>
        <p:nvPr/>
      </p:nvGrpSpPr>
      <p:grpSpPr>
        <a:xfrm>
          <a:off x="0" y="0"/>
          <a:ext cx="0" cy="0"/>
          <a:chOff x="0" y="0"/>
          <a:chExt cx="0" cy="0"/>
        </a:xfrm>
      </p:grpSpPr>
      <p:sp>
        <p:nvSpPr>
          <p:cNvPr id="2607" name="Google Shape;2607;p72"/>
          <p:cNvSpPr txBox="1">
            <a:spLocks noGrp="1"/>
          </p:cNvSpPr>
          <p:nvPr>
            <p:ph type="title"/>
          </p:nvPr>
        </p:nvSpPr>
        <p:spPr>
          <a:xfrm>
            <a:off x="720000" y="692400"/>
            <a:ext cx="7704000" cy="572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
        <p:nvSpPr>
          <p:cNvPr id="2608" name="Google Shape;2608;p72"/>
          <p:cNvSpPr txBox="1">
            <a:spLocks noGrp="1"/>
          </p:cNvSpPr>
          <p:nvPr>
            <p:ph type="body" idx="1"/>
          </p:nvPr>
        </p:nvSpPr>
        <p:spPr>
          <a:xfrm>
            <a:off x="720000" y="1549770"/>
            <a:ext cx="3852000" cy="224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Did you like the resources on this template? Get them for free at our other websites:</a:t>
            </a:r>
            <a:endParaRPr sz="1200"/>
          </a:p>
          <a:p>
            <a:pPr marL="0" lvl="0" indent="0" algn="l" rtl="0">
              <a:spcBef>
                <a:spcPts val="0"/>
              </a:spcBef>
              <a:spcAft>
                <a:spcPts val="0"/>
              </a:spcAft>
              <a:buNone/>
            </a:pPr>
            <a:r>
              <a:rPr lang="en" sz="1800" b="1">
                <a:latin typeface="Orbitron"/>
                <a:ea typeface="Orbitron"/>
                <a:cs typeface="Orbitron"/>
                <a:sym typeface="Orbitron"/>
              </a:rPr>
              <a:t>PHOTOS</a:t>
            </a:r>
            <a:endParaRPr sz="1800" b="1">
              <a:latin typeface="Orbitron"/>
              <a:ea typeface="Orbitron"/>
              <a:cs typeface="Orbitron"/>
              <a:sym typeface="Orbitron"/>
            </a:endParaRPr>
          </a:p>
          <a:p>
            <a:pPr marL="457200" marR="50800" lvl="0" indent="-317500" algn="l" rtl="0">
              <a:lnSpc>
                <a:spcPct val="100000"/>
              </a:lnSpc>
              <a:spcBef>
                <a:spcPts val="0"/>
              </a:spcBef>
              <a:spcAft>
                <a:spcPts val="0"/>
              </a:spcAft>
              <a:buClr>
                <a:schemeClr val="dk1"/>
              </a:buClr>
              <a:buSzPts val="1400"/>
              <a:buFont typeface="Quicksand"/>
              <a:buChar char="●"/>
            </a:pPr>
            <a:r>
              <a:rPr lang="en" sz="1200">
                <a:uFill>
                  <a:noFill/>
                </a:uFill>
                <a:hlinkClick r:id="rId3"/>
              </a:rPr>
              <a:t>Front view female journalist taking an interview</a:t>
            </a:r>
            <a:endParaRPr sz="1200"/>
          </a:p>
          <a:p>
            <a:pPr marL="457200" marR="50800" lvl="0" indent="-317500" algn="l" rtl="0">
              <a:lnSpc>
                <a:spcPct val="100000"/>
              </a:lnSpc>
              <a:spcBef>
                <a:spcPts val="0"/>
              </a:spcBef>
              <a:spcAft>
                <a:spcPts val="0"/>
              </a:spcAft>
              <a:buClr>
                <a:schemeClr val="dk1"/>
              </a:buClr>
              <a:buSzPts val="1400"/>
              <a:buFont typeface="Quicksand"/>
              <a:buChar char="●"/>
            </a:pPr>
            <a:r>
              <a:rPr lang="en" sz="1200">
                <a:uFill>
                  <a:noFill/>
                </a:uFill>
                <a:hlinkClick r:id="rId4"/>
              </a:rPr>
              <a:t>Front view portrait of cameraman</a:t>
            </a:r>
            <a:endParaRPr sz="1200"/>
          </a:p>
          <a:p>
            <a:pPr marL="457200" marR="50800" lvl="0" indent="-317500" algn="l" rtl="0">
              <a:lnSpc>
                <a:spcPct val="100000"/>
              </a:lnSpc>
              <a:spcBef>
                <a:spcPts val="0"/>
              </a:spcBef>
              <a:spcAft>
                <a:spcPts val="0"/>
              </a:spcAft>
              <a:buClr>
                <a:schemeClr val="dk1"/>
              </a:buClr>
              <a:buSzPts val="1400"/>
              <a:buFont typeface="Quicksand"/>
              <a:buChar char="●"/>
            </a:pPr>
            <a:r>
              <a:rPr lang="en" sz="1200">
                <a:uFill>
                  <a:noFill/>
                </a:uFill>
                <a:hlinkClick r:id="rId5"/>
              </a:rPr>
              <a:t>Caucasian female journalist outdoors</a:t>
            </a:r>
            <a:endParaRPr sz="1200"/>
          </a:p>
          <a:p>
            <a:pPr marL="457200" marR="50800" lvl="0" indent="-317500" algn="l" rtl="0">
              <a:lnSpc>
                <a:spcPct val="100000"/>
              </a:lnSpc>
              <a:spcBef>
                <a:spcPts val="0"/>
              </a:spcBef>
              <a:spcAft>
                <a:spcPts val="0"/>
              </a:spcAft>
              <a:buClr>
                <a:schemeClr val="dk1"/>
              </a:buClr>
              <a:buSzPts val="1400"/>
              <a:buFont typeface="Quicksand"/>
              <a:buChar char="●"/>
            </a:pPr>
            <a:r>
              <a:rPr lang="en" sz="1200">
                <a:uFill>
                  <a:noFill/>
                </a:uFill>
                <a:hlinkClick r:id="rId6"/>
              </a:rPr>
              <a:t>Businesspeople meeting at office hand shake</a:t>
            </a:r>
            <a:endParaRPr sz="1200"/>
          </a:p>
          <a:p>
            <a:pPr marL="457200" marR="50800" lvl="0" indent="-317500" algn="l" rtl="0">
              <a:lnSpc>
                <a:spcPct val="166000"/>
              </a:lnSpc>
              <a:spcBef>
                <a:spcPts val="0"/>
              </a:spcBef>
              <a:spcAft>
                <a:spcPts val="0"/>
              </a:spcAft>
              <a:buClr>
                <a:schemeClr val="dk1"/>
              </a:buClr>
              <a:buSzPts val="1400"/>
              <a:buFont typeface="Quicksand"/>
              <a:buChar char="●"/>
            </a:pPr>
            <a:r>
              <a:rPr lang="en" sz="1200">
                <a:uFill>
                  <a:noFill/>
                </a:uFill>
                <a:hlinkClick r:id="rId7"/>
              </a:rPr>
              <a:t>People with laptops looking at camera</a:t>
            </a:r>
            <a:endParaRPr sz="1200"/>
          </a:p>
        </p:txBody>
      </p:sp>
      <p:sp>
        <p:nvSpPr>
          <p:cNvPr id="2609" name="Google Shape;2609;p72"/>
          <p:cNvSpPr txBox="1">
            <a:spLocks noGrp="1"/>
          </p:cNvSpPr>
          <p:nvPr>
            <p:ph type="body" idx="2"/>
          </p:nvPr>
        </p:nvSpPr>
        <p:spPr>
          <a:xfrm>
            <a:off x="4572000" y="1549770"/>
            <a:ext cx="3852000" cy="224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b="1">
                <a:latin typeface="Orbitron"/>
                <a:ea typeface="Orbitron"/>
                <a:cs typeface="Orbitron"/>
                <a:sym typeface="Orbitron"/>
              </a:rPr>
              <a:t>VECTORS</a:t>
            </a:r>
            <a:endParaRPr sz="1800" b="1">
              <a:latin typeface="Orbitron"/>
              <a:ea typeface="Orbitron"/>
              <a:cs typeface="Orbitron"/>
              <a:sym typeface="Orbitron"/>
            </a:endParaRPr>
          </a:p>
          <a:p>
            <a:pPr marL="457200" marR="50800" lvl="0" indent="-304800" algn="l" rtl="0">
              <a:lnSpc>
                <a:spcPct val="100000"/>
              </a:lnSpc>
              <a:spcBef>
                <a:spcPts val="0"/>
              </a:spcBef>
              <a:spcAft>
                <a:spcPts val="0"/>
              </a:spcAft>
              <a:buClr>
                <a:schemeClr val="dk1"/>
              </a:buClr>
              <a:buSzPts val="1200"/>
              <a:buFont typeface="Quicksand"/>
              <a:buChar char="●"/>
            </a:pPr>
            <a:r>
              <a:rPr lang="en" sz="1200">
                <a:uFill>
                  <a:noFill/>
                </a:uFill>
                <a:hlinkClick r:id="rId8"/>
              </a:rPr>
              <a:t>Flat design ui and ux background</a:t>
            </a:r>
            <a:endParaRPr sz="1200"/>
          </a:p>
          <a:p>
            <a:pPr marL="457200" marR="50800" lvl="0" indent="-304800" algn="l" rtl="0">
              <a:lnSpc>
                <a:spcPct val="100000"/>
              </a:lnSpc>
              <a:spcBef>
                <a:spcPts val="0"/>
              </a:spcBef>
              <a:spcAft>
                <a:spcPts val="0"/>
              </a:spcAft>
              <a:buClr>
                <a:schemeClr val="dk1"/>
              </a:buClr>
              <a:buSzPts val="1200"/>
              <a:buFont typeface="Quicksand"/>
              <a:buChar char="●"/>
            </a:pPr>
            <a:r>
              <a:rPr lang="en" sz="1200">
                <a:uFill>
                  <a:noFill/>
                </a:uFill>
                <a:hlinkClick r:id="rId9"/>
              </a:rPr>
              <a:t>Social media marketing landing page</a:t>
            </a:r>
            <a:endParaRPr sz="1200"/>
          </a:p>
          <a:p>
            <a:pPr marL="457200" marR="50800" lvl="0" indent="-304800" algn="l" rtl="0">
              <a:lnSpc>
                <a:spcPct val="100000"/>
              </a:lnSpc>
              <a:spcBef>
                <a:spcPts val="0"/>
              </a:spcBef>
              <a:spcAft>
                <a:spcPts val="0"/>
              </a:spcAft>
              <a:buClr>
                <a:schemeClr val="dk1"/>
              </a:buClr>
              <a:buSzPts val="1200"/>
              <a:buFont typeface="Quicksand"/>
              <a:buChar char="●"/>
            </a:pPr>
            <a:r>
              <a:rPr lang="en" sz="1200">
                <a:uFill>
                  <a:noFill/>
                </a:uFill>
                <a:hlinkClick r:id="rId10"/>
              </a:rPr>
              <a:t>Flat design content management system illustration</a:t>
            </a:r>
            <a:endParaRPr sz="1200"/>
          </a:p>
          <a:p>
            <a:pPr marL="457200" marR="50800" lvl="0" indent="-304800" algn="l" rtl="0">
              <a:lnSpc>
                <a:spcPct val="100000"/>
              </a:lnSpc>
              <a:spcBef>
                <a:spcPts val="0"/>
              </a:spcBef>
              <a:spcAft>
                <a:spcPts val="0"/>
              </a:spcAft>
              <a:buClr>
                <a:schemeClr val="dk1"/>
              </a:buClr>
              <a:buSzPts val="1200"/>
              <a:buFont typeface="Quicksand"/>
              <a:buChar char="●"/>
            </a:pPr>
            <a:r>
              <a:rPr lang="en" sz="1200">
                <a:uFill>
                  <a:noFill/>
                </a:uFill>
                <a:hlinkClick r:id="rId11"/>
              </a:rPr>
              <a:t>Mobile phone 3d concepts landing page</a:t>
            </a:r>
            <a:endParaRPr sz="1200"/>
          </a:p>
          <a:p>
            <a:pPr marL="457200" marR="50800" lvl="0" indent="-304800" algn="l" rtl="0">
              <a:lnSpc>
                <a:spcPct val="100000"/>
              </a:lnSpc>
              <a:spcBef>
                <a:spcPts val="0"/>
              </a:spcBef>
              <a:spcAft>
                <a:spcPts val="0"/>
              </a:spcAft>
              <a:buClr>
                <a:schemeClr val="dk1"/>
              </a:buClr>
              <a:buSzPts val="1200"/>
              <a:buFont typeface="Quicksand"/>
              <a:buChar char="●"/>
            </a:pPr>
            <a:r>
              <a:rPr lang="en" sz="1200">
                <a:uFill>
                  <a:noFill/>
                </a:uFill>
                <a:hlinkClick r:id="rId12"/>
              </a:rPr>
              <a:t>Flat design ui ux background illustrated</a:t>
            </a:r>
            <a:endParaRPr sz="1200"/>
          </a:p>
          <a:p>
            <a:pPr marL="457200" marR="50800" lvl="0" indent="-304800" algn="l" rtl="0">
              <a:lnSpc>
                <a:spcPct val="100000"/>
              </a:lnSpc>
              <a:spcBef>
                <a:spcPts val="0"/>
              </a:spcBef>
              <a:spcAft>
                <a:spcPts val="0"/>
              </a:spcAft>
              <a:buClr>
                <a:schemeClr val="dk1"/>
              </a:buClr>
              <a:buSzPts val="1200"/>
              <a:buFont typeface="Quicksand"/>
              <a:buChar char="●"/>
            </a:pPr>
            <a:r>
              <a:rPr lang="en" sz="1200">
                <a:uFill>
                  <a:noFill/>
                </a:uFill>
                <a:hlinkClick r:id="rId13"/>
              </a:rPr>
              <a:t>Flat design ui and ux background</a:t>
            </a:r>
            <a:endParaRPr sz="1200"/>
          </a:p>
          <a:p>
            <a:pPr marL="457200" marR="50800" lvl="0" indent="-304800" algn="l" rtl="0">
              <a:lnSpc>
                <a:spcPct val="100000"/>
              </a:lnSpc>
              <a:spcBef>
                <a:spcPts val="0"/>
              </a:spcBef>
              <a:spcAft>
                <a:spcPts val="0"/>
              </a:spcAft>
              <a:buClr>
                <a:schemeClr val="dk1"/>
              </a:buClr>
              <a:buSzPts val="1200"/>
              <a:buFont typeface="Quicksand"/>
              <a:buChar char="●"/>
            </a:pPr>
            <a:r>
              <a:rPr lang="en" sz="1200">
                <a:uFill>
                  <a:noFill/>
                </a:uFill>
                <a:hlinkClick r:id="rId14"/>
              </a:rPr>
              <a:t>Social and connection marketing mobile phone concept</a:t>
            </a:r>
            <a:endParaRPr sz="1200"/>
          </a:p>
        </p:txBody>
      </p:sp>
      <p:grpSp>
        <p:nvGrpSpPr>
          <p:cNvPr id="2610" name="Google Shape;2610;p72"/>
          <p:cNvGrpSpPr/>
          <p:nvPr/>
        </p:nvGrpSpPr>
        <p:grpSpPr>
          <a:xfrm>
            <a:off x="784225" y="1247050"/>
            <a:ext cx="7582625" cy="3293975"/>
            <a:chOff x="2737800" y="1395175"/>
            <a:chExt cx="7582625" cy="3293975"/>
          </a:xfrm>
        </p:grpSpPr>
        <p:sp>
          <p:nvSpPr>
            <p:cNvPr id="2611" name="Google Shape;2611;p72"/>
            <p:cNvSpPr/>
            <p:nvPr/>
          </p:nvSpPr>
          <p:spPr>
            <a:xfrm>
              <a:off x="9964000" y="139517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2"/>
            <p:cNvSpPr/>
            <p:nvPr/>
          </p:nvSpPr>
          <p:spPr>
            <a:xfrm>
              <a:off x="2737800" y="44383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16"/>
        <p:cNvGrpSpPr/>
        <p:nvPr/>
      </p:nvGrpSpPr>
      <p:grpSpPr>
        <a:xfrm>
          <a:off x="0" y="0"/>
          <a:ext cx="0" cy="0"/>
          <a:chOff x="0" y="0"/>
          <a:chExt cx="0" cy="0"/>
        </a:xfrm>
      </p:grpSpPr>
      <p:sp>
        <p:nvSpPr>
          <p:cNvPr id="2617" name="Google Shape;2617;p73"/>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2618" name="Google Shape;2618;p7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619" name="Google Shape;2619;p7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23"/>
        <p:cNvGrpSpPr/>
        <p:nvPr/>
      </p:nvGrpSpPr>
      <p:grpSpPr>
        <a:xfrm>
          <a:off x="0" y="0"/>
          <a:ext cx="0" cy="0"/>
          <a:chOff x="0" y="0"/>
          <a:chExt cx="0" cy="0"/>
        </a:xfrm>
      </p:grpSpPr>
      <p:sp>
        <p:nvSpPr>
          <p:cNvPr id="2624" name="Google Shape;2624;p7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625" name="Google Shape;2625;p7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626" name="Google Shape;2626;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30"/>
        <p:cNvGrpSpPr/>
        <p:nvPr/>
      </p:nvGrpSpPr>
      <p:grpSpPr>
        <a:xfrm>
          <a:off x="0" y="0"/>
          <a:ext cx="0" cy="0"/>
          <a:chOff x="0" y="0"/>
          <a:chExt cx="0" cy="0"/>
        </a:xfrm>
      </p:grpSpPr>
      <p:sp>
        <p:nvSpPr>
          <p:cNvPr id="2631" name="Google Shape;2631;p75"/>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2632" name="Google Shape;2632;p75"/>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Orbitron</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https://fonts.google.com/specimen/Orbitron</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Quicksand</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https://fonts.google.com/specimen/Quicksand</a:t>
            </a:r>
            <a:r>
              <a:rPr lang="en" sz="1100">
                <a:solidFill>
                  <a:schemeClr val="lt1"/>
                </a:solidFill>
              </a:rPr>
              <a:t>)</a:t>
            </a:r>
            <a:endParaRPr sz="1100">
              <a:solidFill>
                <a:schemeClr val="lt1"/>
              </a:solidFill>
            </a:endParaRPr>
          </a:p>
        </p:txBody>
      </p:sp>
      <p:grpSp>
        <p:nvGrpSpPr>
          <p:cNvPr id="2633" name="Google Shape;2633;p75"/>
          <p:cNvGrpSpPr/>
          <p:nvPr/>
        </p:nvGrpSpPr>
        <p:grpSpPr>
          <a:xfrm>
            <a:off x="2052650" y="2988225"/>
            <a:ext cx="5038700" cy="1685300"/>
            <a:chOff x="2052650" y="2988225"/>
            <a:chExt cx="5038700" cy="1685300"/>
          </a:xfrm>
        </p:grpSpPr>
        <p:sp>
          <p:nvSpPr>
            <p:cNvPr id="2634" name="Google Shape;2634;p75"/>
            <p:cNvSpPr/>
            <p:nvPr/>
          </p:nvSpPr>
          <p:spPr>
            <a:xfrm>
              <a:off x="2052650" y="2988225"/>
              <a:ext cx="791400" cy="754200"/>
            </a:xfrm>
            <a:prstGeom prst="roundRect">
              <a:avLst>
                <a:gd name="adj" fmla="val 16667"/>
              </a:avLst>
            </a:prstGeom>
            <a:solidFill>
              <a:srgbClr val="F9F8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5"/>
            <p:cNvSpPr/>
            <p:nvPr/>
          </p:nvSpPr>
          <p:spPr>
            <a:xfrm>
              <a:off x="3114470" y="2988225"/>
              <a:ext cx="791400" cy="754200"/>
            </a:xfrm>
            <a:prstGeom prst="roundRect">
              <a:avLst>
                <a:gd name="adj" fmla="val 16667"/>
              </a:avLst>
            </a:prstGeom>
            <a:solidFill>
              <a:srgbClr val="FFE5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5"/>
            <p:cNvSpPr/>
            <p:nvPr/>
          </p:nvSpPr>
          <p:spPr>
            <a:xfrm>
              <a:off x="4176289" y="2988225"/>
              <a:ext cx="791400" cy="754200"/>
            </a:xfrm>
            <a:prstGeom prst="roundRect">
              <a:avLst>
                <a:gd name="adj" fmla="val 16667"/>
              </a:avLst>
            </a:prstGeom>
            <a:solidFill>
              <a:srgbClr val="FDA0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5"/>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#f9f8ff</a:t>
              </a:r>
              <a:endParaRPr sz="1000">
                <a:solidFill>
                  <a:schemeClr val="dk1"/>
                </a:solidFill>
              </a:endParaRPr>
            </a:p>
          </p:txBody>
        </p:sp>
        <p:sp>
          <p:nvSpPr>
            <p:cNvPr id="2638" name="Google Shape;2638;p75"/>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#ffe599</a:t>
              </a:r>
              <a:endParaRPr sz="1000">
                <a:solidFill>
                  <a:schemeClr val="dk1"/>
                </a:solidFill>
              </a:endParaRPr>
            </a:p>
          </p:txBody>
        </p:sp>
        <p:sp>
          <p:nvSpPr>
            <p:cNvPr id="2639" name="Google Shape;2639;p75"/>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#fda0b4</a:t>
              </a:r>
              <a:endParaRPr sz="1000">
                <a:solidFill>
                  <a:srgbClr val="FFFFFF"/>
                </a:solidFill>
              </a:endParaRPr>
            </a:p>
          </p:txBody>
        </p:sp>
        <p:sp>
          <p:nvSpPr>
            <p:cNvPr id="2640" name="Google Shape;2640;p75"/>
            <p:cNvSpPr/>
            <p:nvPr/>
          </p:nvSpPr>
          <p:spPr>
            <a:xfrm>
              <a:off x="5238125" y="2988225"/>
              <a:ext cx="791400" cy="754200"/>
            </a:xfrm>
            <a:prstGeom prst="roundRect">
              <a:avLst>
                <a:gd name="adj" fmla="val 16667"/>
              </a:avLst>
            </a:prstGeom>
            <a:solidFill>
              <a:srgbClr val="EB6DC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5"/>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#eb6dcb</a:t>
              </a:r>
              <a:endParaRPr sz="1000">
                <a:solidFill>
                  <a:srgbClr val="FFFFFF"/>
                </a:solidFill>
              </a:endParaRPr>
            </a:p>
          </p:txBody>
        </p:sp>
        <p:sp>
          <p:nvSpPr>
            <p:cNvPr id="2642" name="Google Shape;2642;p75"/>
            <p:cNvSpPr/>
            <p:nvPr/>
          </p:nvSpPr>
          <p:spPr>
            <a:xfrm>
              <a:off x="2052650" y="3919325"/>
              <a:ext cx="791400" cy="754200"/>
            </a:xfrm>
            <a:prstGeom prst="roundRect">
              <a:avLst>
                <a:gd name="adj" fmla="val 16667"/>
              </a:avLst>
            </a:prstGeom>
            <a:solidFill>
              <a:srgbClr val="81EE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5"/>
            <p:cNvSpPr/>
            <p:nvPr/>
          </p:nvSpPr>
          <p:spPr>
            <a:xfrm>
              <a:off x="3114470" y="3919325"/>
              <a:ext cx="791400" cy="754200"/>
            </a:xfrm>
            <a:prstGeom prst="roundRect">
              <a:avLst>
                <a:gd name="adj" fmla="val 16667"/>
              </a:avLst>
            </a:prstGeom>
            <a:solidFill>
              <a:srgbClr val="60D8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5"/>
            <p:cNvSpPr/>
            <p:nvPr/>
          </p:nvSpPr>
          <p:spPr>
            <a:xfrm>
              <a:off x="4176289" y="3919325"/>
              <a:ext cx="791400" cy="754200"/>
            </a:xfrm>
            <a:prstGeom prst="roundRect">
              <a:avLst>
                <a:gd name="adj" fmla="val 16667"/>
              </a:avLst>
            </a:prstGeom>
            <a:solidFill>
              <a:srgbClr val="66BE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5"/>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#81eeeb</a:t>
              </a:r>
              <a:endParaRPr sz="1000">
                <a:solidFill>
                  <a:srgbClr val="FFFFFF"/>
                </a:solidFill>
              </a:endParaRPr>
            </a:p>
          </p:txBody>
        </p:sp>
        <p:sp>
          <p:nvSpPr>
            <p:cNvPr id="2646" name="Google Shape;2646;p75"/>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#60d8f4</a:t>
              </a:r>
              <a:endParaRPr sz="1000">
                <a:solidFill>
                  <a:srgbClr val="FFFFFF"/>
                </a:solidFill>
              </a:endParaRPr>
            </a:p>
          </p:txBody>
        </p:sp>
        <p:sp>
          <p:nvSpPr>
            <p:cNvPr id="2647" name="Google Shape;2647;p75"/>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#66bee9</a:t>
              </a:r>
              <a:endParaRPr sz="1000">
                <a:solidFill>
                  <a:srgbClr val="FFFFFF"/>
                </a:solidFill>
              </a:endParaRPr>
            </a:p>
          </p:txBody>
        </p:sp>
        <p:sp>
          <p:nvSpPr>
            <p:cNvPr id="2648" name="Google Shape;2648;p75"/>
            <p:cNvSpPr/>
            <p:nvPr/>
          </p:nvSpPr>
          <p:spPr>
            <a:xfrm>
              <a:off x="5238125" y="3919325"/>
              <a:ext cx="791400" cy="754200"/>
            </a:xfrm>
            <a:prstGeom prst="roundRect">
              <a:avLst>
                <a:gd name="adj" fmla="val 16667"/>
              </a:avLst>
            </a:prstGeom>
            <a:solidFill>
              <a:srgbClr val="4EB3E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5"/>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#4eb3e4</a:t>
              </a:r>
              <a:endParaRPr sz="1000">
                <a:solidFill>
                  <a:srgbClr val="FFFFFF"/>
                </a:solidFill>
              </a:endParaRPr>
            </a:p>
          </p:txBody>
        </p:sp>
        <p:sp>
          <p:nvSpPr>
            <p:cNvPr id="2650" name="Google Shape;2650;p75"/>
            <p:cNvSpPr/>
            <p:nvPr/>
          </p:nvSpPr>
          <p:spPr>
            <a:xfrm>
              <a:off x="6299950" y="2988225"/>
              <a:ext cx="791400" cy="754200"/>
            </a:xfrm>
            <a:prstGeom prst="roundRect">
              <a:avLst>
                <a:gd name="adj" fmla="val 16667"/>
              </a:avLst>
            </a:prstGeom>
            <a:solidFill>
              <a:srgbClr val="DF5F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5"/>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#df5f69</a:t>
              </a:r>
              <a:endParaRPr sz="1000">
                <a:solidFill>
                  <a:srgbClr val="FFFFFF"/>
                </a:solidFill>
              </a:endParaRPr>
            </a:p>
          </p:txBody>
        </p:sp>
        <p:sp>
          <p:nvSpPr>
            <p:cNvPr id="2652" name="Google Shape;2652;p75"/>
            <p:cNvSpPr/>
            <p:nvPr/>
          </p:nvSpPr>
          <p:spPr>
            <a:xfrm>
              <a:off x="6299950" y="3919325"/>
              <a:ext cx="791400" cy="754200"/>
            </a:xfrm>
            <a:prstGeom prst="roundRect">
              <a:avLst>
                <a:gd name="adj" fmla="val 16667"/>
              </a:avLst>
            </a:prstGeom>
            <a:solidFill>
              <a:srgbClr val="1733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5"/>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#17336b</a:t>
              </a:r>
              <a:endParaRPr sz="1000">
                <a:solidFill>
                  <a:srgbClr val="FFFFFF"/>
                </a:solidFill>
              </a:endParaRPr>
            </a:p>
          </p:txBody>
        </p:sp>
      </p:grpSp>
      <p:sp>
        <p:nvSpPr>
          <p:cNvPr id="2654" name="Google Shape;2654;p7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58"/>
        <p:cNvGrpSpPr/>
        <p:nvPr/>
      </p:nvGrpSpPr>
      <p:grpSpPr>
        <a:xfrm>
          <a:off x="0" y="0"/>
          <a:ext cx="0" cy="0"/>
          <a:chOff x="0" y="0"/>
          <a:chExt cx="0" cy="0"/>
        </a:xfrm>
      </p:grpSpPr>
      <p:sp>
        <p:nvSpPr>
          <p:cNvPr id="2659" name="Google Shape;2659;p76"/>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2660" name="Google Shape;2660;p76"/>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661" name="Google Shape;2661;p76">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662" name="Google Shape;2662;p76">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663" name="Google Shape;2663;p76">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664" name="Google Shape;2664;p76">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665" name="Google Shape;2665;p76"/>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666" name="Google Shape;2666;p76"/>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667" name="Google Shape;2667;p76"/>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668" name="Google Shape;2668;p76"/>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669" name="Google Shape;2669;p76">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2670" name="Google Shape;2670;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43"/>
          <p:cNvSpPr/>
          <p:nvPr/>
        </p:nvSpPr>
        <p:spPr>
          <a:xfrm>
            <a:off x="3600888" y="320290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3"/>
          <p:cNvSpPr/>
          <p:nvPr/>
        </p:nvSpPr>
        <p:spPr>
          <a:xfrm>
            <a:off x="905074" y="3202900"/>
            <a:ext cx="1952400" cy="338100"/>
          </a:xfrm>
          <a:prstGeom prst="roundRect">
            <a:avLst>
              <a:gd name="adj" fmla="val 50000"/>
            </a:avLst>
          </a:prstGeom>
          <a:solidFill>
            <a:srgbClr val="4EB3E4"/>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6294130" y="320290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 name="Google Shape;903;p43"/>
          <p:cNvGrpSpPr/>
          <p:nvPr/>
        </p:nvGrpSpPr>
        <p:grpSpPr>
          <a:xfrm>
            <a:off x="3600845" y="1418388"/>
            <a:ext cx="1952484" cy="1558881"/>
            <a:chOff x="486927" y="1114960"/>
            <a:chExt cx="2224800" cy="1776300"/>
          </a:xfrm>
        </p:grpSpPr>
        <p:sp>
          <p:nvSpPr>
            <p:cNvPr id="904" name="Google Shape;904;p43"/>
            <p:cNvSpPr/>
            <p:nvPr/>
          </p:nvSpPr>
          <p:spPr>
            <a:xfrm>
              <a:off x="486927" y="1114960"/>
              <a:ext cx="2224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3"/>
            <p:cNvSpPr/>
            <p:nvPr/>
          </p:nvSpPr>
          <p:spPr>
            <a:xfrm>
              <a:off x="486927" y="1114989"/>
              <a:ext cx="2224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 name="Google Shape;906;p43"/>
            <p:cNvGrpSpPr/>
            <p:nvPr/>
          </p:nvGrpSpPr>
          <p:grpSpPr>
            <a:xfrm rot="10800000" flipH="1">
              <a:off x="620929" y="1244995"/>
              <a:ext cx="429322" cy="93999"/>
              <a:chOff x="5578333" y="744468"/>
              <a:chExt cx="431653" cy="94500"/>
            </a:xfrm>
          </p:grpSpPr>
          <p:sp>
            <p:nvSpPr>
              <p:cNvPr id="907" name="Google Shape;907;p43"/>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3"/>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 name="Google Shape;910;p43"/>
          <p:cNvGrpSpPr/>
          <p:nvPr/>
        </p:nvGrpSpPr>
        <p:grpSpPr>
          <a:xfrm>
            <a:off x="905031" y="1418388"/>
            <a:ext cx="1952484" cy="1558881"/>
            <a:chOff x="486927" y="1114960"/>
            <a:chExt cx="2224800" cy="1776300"/>
          </a:xfrm>
        </p:grpSpPr>
        <p:sp>
          <p:nvSpPr>
            <p:cNvPr id="911" name="Google Shape;911;p43"/>
            <p:cNvSpPr/>
            <p:nvPr/>
          </p:nvSpPr>
          <p:spPr>
            <a:xfrm>
              <a:off x="486927" y="1114960"/>
              <a:ext cx="2224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3"/>
            <p:cNvSpPr/>
            <p:nvPr/>
          </p:nvSpPr>
          <p:spPr>
            <a:xfrm>
              <a:off x="486927" y="1114989"/>
              <a:ext cx="2224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 name="Google Shape;913;p43"/>
            <p:cNvGrpSpPr/>
            <p:nvPr/>
          </p:nvGrpSpPr>
          <p:grpSpPr>
            <a:xfrm rot="10800000" flipH="1">
              <a:off x="620929" y="1244995"/>
              <a:ext cx="429322" cy="93999"/>
              <a:chOff x="5578333" y="744468"/>
              <a:chExt cx="431653" cy="94500"/>
            </a:xfrm>
          </p:grpSpPr>
          <p:sp>
            <p:nvSpPr>
              <p:cNvPr id="914" name="Google Shape;914;p43"/>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3"/>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3"/>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 name="Google Shape;917;p43"/>
          <p:cNvGrpSpPr/>
          <p:nvPr/>
        </p:nvGrpSpPr>
        <p:grpSpPr>
          <a:xfrm>
            <a:off x="6294088" y="1418388"/>
            <a:ext cx="1952484" cy="1558881"/>
            <a:chOff x="486927" y="1114960"/>
            <a:chExt cx="2224800" cy="1776300"/>
          </a:xfrm>
        </p:grpSpPr>
        <p:sp>
          <p:nvSpPr>
            <p:cNvPr id="918" name="Google Shape;918;p43"/>
            <p:cNvSpPr/>
            <p:nvPr/>
          </p:nvSpPr>
          <p:spPr>
            <a:xfrm>
              <a:off x="486927" y="1114960"/>
              <a:ext cx="2224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3"/>
            <p:cNvSpPr/>
            <p:nvPr/>
          </p:nvSpPr>
          <p:spPr>
            <a:xfrm>
              <a:off x="486927" y="1114989"/>
              <a:ext cx="2224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 name="Google Shape;920;p43"/>
            <p:cNvGrpSpPr/>
            <p:nvPr/>
          </p:nvGrpSpPr>
          <p:grpSpPr>
            <a:xfrm rot="10800000" flipH="1">
              <a:off x="620929" y="1244995"/>
              <a:ext cx="429322" cy="93999"/>
              <a:chOff x="5578333" y="744468"/>
              <a:chExt cx="431653" cy="94500"/>
            </a:xfrm>
          </p:grpSpPr>
          <p:sp>
            <p:nvSpPr>
              <p:cNvPr id="921" name="Google Shape;921;p43"/>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3"/>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3"/>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4" name="Google Shape;924;p43"/>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NUESTRO PRODUCTO</a:t>
            </a:r>
            <a:endParaRPr dirty="0"/>
          </a:p>
        </p:txBody>
      </p:sp>
      <p:sp>
        <p:nvSpPr>
          <p:cNvPr id="925" name="Google Shape;925;p43"/>
          <p:cNvSpPr txBox="1">
            <a:spLocks noGrp="1"/>
          </p:cNvSpPr>
          <p:nvPr>
            <p:ph type="title" idx="2"/>
          </p:nvPr>
        </p:nvSpPr>
        <p:spPr>
          <a:xfrm>
            <a:off x="906874" y="3252600"/>
            <a:ext cx="1948800" cy="2292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JENNA DOE</a:t>
            </a:r>
            <a:endParaRPr/>
          </a:p>
        </p:txBody>
      </p:sp>
      <p:sp>
        <p:nvSpPr>
          <p:cNvPr id="926" name="Google Shape;926;p43"/>
          <p:cNvSpPr txBox="1">
            <a:spLocks noGrp="1"/>
          </p:cNvSpPr>
          <p:nvPr>
            <p:ph type="subTitle" idx="1"/>
          </p:nvPr>
        </p:nvSpPr>
        <p:spPr>
          <a:xfrm>
            <a:off x="906875" y="3620706"/>
            <a:ext cx="1948800" cy="94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 with your own</a:t>
            </a:r>
            <a:endParaRPr/>
          </a:p>
        </p:txBody>
      </p:sp>
      <p:sp>
        <p:nvSpPr>
          <p:cNvPr id="927" name="Google Shape;927;p43"/>
          <p:cNvSpPr txBox="1">
            <a:spLocks noGrp="1"/>
          </p:cNvSpPr>
          <p:nvPr>
            <p:ph type="title" idx="3"/>
          </p:nvPr>
        </p:nvSpPr>
        <p:spPr>
          <a:xfrm>
            <a:off x="3602688" y="3252593"/>
            <a:ext cx="1948800" cy="2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BONES</a:t>
            </a:r>
            <a:endParaRPr/>
          </a:p>
        </p:txBody>
      </p:sp>
      <p:sp>
        <p:nvSpPr>
          <p:cNvPr id="928" name="Google Shape;928;p43"/>
          <p:cNvSpPr txBox="1">
            <a:spLocks noGrp="1"/>
          </p:cNvSpPr>
          <p:nvPr>
            <p:ph type="subTitle" idx="4"/>
          </p:nvPr>
        </p:nvSpPr>
        <p:spPr>
          <a:xfrm>
            <a:off x="3602686" y="3620704"/>
            <a:ext cx="1948800" cy="94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p:txBody>
      </p:sp>
      <p:sp>
        <p:nvSpPr>
          <p:cNvPr id="929" name="Google Shape;929;p43"/>
          <p:cNvSpPr txBox="1">
            <a:spLocks noGrp="1"/>
          </p:cNvSpPr>
          <p:nvPr>
            <p:ph type="title" idx="5"/>
          </p:nvPr>
        </p:nvSpPr>
        <p:spPr>
          <a:xfrm>
            <a:off x="6295930" y="3252550"/>
            <a:ext cx="1948800" cy="2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SUE SMITH</a:t>
            </a:r>
            <a:endParaRPr/>
          </a:p>
        </p:txBody>
      </p:sp>
      <p:sp>
        <p:nvSpPr>
          <p:cNvPr id="930" name="Google Shape;930;p43"/>
          <p:cNvSpPr txBox="1">
            <a:spLocks noGrp="1"/>
          </p:cNvSpPr>
          <p:nvPr>
            <p:ph type="subTitle" idx="6"/>
          </p:nvPr>
        </p:nvSpPr>
        <p:spPr>
          <a:xfrm>
            <a:off x="6295925" y="3620706"/>
            <a:ext cx="1948800" cy="94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p:txBody>
      </p:sp>
      <p:pic>
        <p:nvPicPr>
          <p:cNvPr id="931" name="Google Shape;931;p43"/>
          <p:cNvPicPr preferRelativeResize="0"/>
          <p:nvPr/>
        </p:nvPicPr>
        <p:blipFill rotWithShape="1">
          <a:blip r:embed="rId3">
            <a:alphaModFix/>
          </a:blip>
          <a:srcRect l="18850" t="3486" r="6343" b="28675"/>
          <a:stretch/>
        </p:blipFill>
        <p:spPr>
          <a:xfrm>
            <a:off x="3677688" y="1783675"/>
            <a:ext cx="1798800" cy="1087500"/>
          </a:xfrm>
          <a:prstGeom prst="roundRect">
            <a:avLst>
              <a:gd name="adj" fmla="val 9494"/>
            </a:avLst>
          </a:prstGeom>
          <a:noFill/>
          <a:ln>
            <a:noFill/>
          </a:ln>
          <a:effectLst>
            <a:outerShdw blurRad="57150" dist="47625" dir="5400000" algn="bl" rotWithShape="0">
              <a:schemeClr val="dk1">
                <a:alpha val="17000"/>
              </a:schemeClr>
            </a:outerShdw>
          </a:effectLst>
        </p:spPr>
      </p:pic>
      <p:pic>
        <p:nvPicPr>
          <p:cNvPr id="932" name="Google Shape;932;p43"/>
          <p:cNvPicPr preferRelativeResize="0"/>
          <p:nvPr/>
        </p:nvPicPr>
        <p:blipFill rotWithShape="1">
          <a:blip r:embed="rId4">
            <a:alphaModFix/>
          </a:blip>
          <a:srcRect l="13797" t="774" r="13161" b="32986"/>
          <a:stretch/>
        </p:blipFill>
        <p:spPr>
          <a:xfrm>
            <a:off x="981863" y="1783675"/>
            <a:ext cx="1798800" cy="1087500"/>
          </a:xfrm>
          <a:prstGeom prst="roundRect">
            <a:avLst>
              <a:gd name="adj" fmla="val 9494"/>
            </a:avLst>
          </a:prstGeom>
          <a:noFill/>
          <a:ln>
            <a:noFill/>
          </a:ln>
          <a:effectLst>
            <a:outerShdw blurRad="57150" dist="47625" dir="5400000" algn="bl" rotWithShape="0">
              <a:schemeClr val="dk1">
                <a:alpha val="17000"/>
              </a:schemeClr>
            </a:outerShdw>
          </a:effectLst>
        </p:spPr>
      </p:pic>
      <p:pic>
        <p:nvPicPr>
          <p:cNvPr id="933" name="Google Shape;933;p43"/>
          <p:cNvPicPr preferRelativeResize="0"/>
          <p:nvPr/>
        </p:nvPicPr>
        <p:blipFill rotWithShape="1">
          <a:blip r:embed="rId5">
            <a:alphaModFix/>
          </a:blip>
          <a:srcRect l="1027" t="2791" r="38865" b="42682"/>
          <a:stretch/>
        </p:blipFill>
        <p:spPr>
          <a:xfrm>
            <a:off x="6373488" y="1783675"/>
            <a:ext cx="1798800" cy="1087500"/>
          </a:xfrm>
          <a:prstGeom prst="roundRect">
            <a:avLst>
              <a:gd name="adj" fmla="val 9494"/>
            </a:avLst>
          </a:prstGeom>
          <a:noFill/>
          <a:ln>
            <a:noFill/>
          </a:ln>
          <a:effectLst>
            <a:outerShdw blurRad="57150" dist="47625" dir="5400000" algn="bl" rotWithShape="0">
              <a:schemeClr val="dk1">
                <a:alpha val="17000"/>
              </a:schemeClr>
            </a:outerShdw>
          </a:effec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74"/>
        <p:cNvGrpSpPr/>
        <p:nvPr/>
      </p:nvGrpSpPr>
      <p:grpSpPr>
        <a:xfrm>
          <a:off x="0" y="0"/>
          <a:ext cx="0" cy="0"/>
          <a:chOff x="0" y="0"/>
          <a:chExt cx="0" cy="0"/>
        </a:xfrm>
      </p:grpSpPr>
      <p:grpSp>
        <p:nvGrpSpPr>
          <p:cNvPr id="2675" name="Google Shape;2675;p77"/>
          <p:cNvGrpSpPr/>
          <p:nvPr/>
        </p:nvGrpSpPr>
        <p:grpSpPr>
          <a:xfrm>
            <a:off x="5082708" y="3095784"/>
            <a:ext cx="442841" cy="514271"/>
            <a:chOff x="4727025" y="1332775"/>
            <a:chExt cx="59900" cy="69625"/>
          </a:xfrm>
        </p:grpSpPr>
        <p:sp>
          <p:nvSpPr>
            <p:cNvPr id="2676" name="Google Shape;2676;p7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 name="Google Shape;2678;p77"/>
          <p:cNvGrpSpPr/>
          <p:nvPr/>
        </p:nvGrpSpPr>
        <p:grpSpPr>
          <a:xfrm>
            <a:off x="5758025" y="2343272"/>
            <a:ext cx="500909" cy="500899"/>
            <a:chOff x="4820425" y="1329900"/>
            <a:chExt cx="70175" cy="70350"/>
          </a:xfrm>
        </p:grpSpPr>
        <p:sp>
          <p:nvSpPr>
            <p:cNvPr id="2679" name="Google Shape;2679;p7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77"/>
          <p:cNvGrpSpPr/>
          <p:nvPr/>
        </p:nvGrpSpPr>
        <p:grpSpPr>
          <a:xfrm>
            <a:off x="6410648" y="2355062"/>
            <a:ext cx="538135" cy="493119"/>
            <a:chOff x="4903200" y="1331525"/>
            <a:chExt cx="73575" cy="67425"/>
          </a:xfrm>
        </p:grpSpPr>
        <p:sp>
          <p:nvSpPr>
            <p:cNvPr id="2684" name="Google Shape;2684;p7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685" name="Google Shape;2685;p7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6" name="Google Shape;2686;p77"/>
          <p:cNvGrpSpPr/>
          <p:nvPr/>
        </p:nvGrpSpPr>
        <p:grpSpPr>
          <a:xfrm>
            <a:off x="5670599" y="3097040"/>
            <a:ext cx="544563" cy="511895"/>
            <a:chOff x="4815575" y="1416800"/>
            <a:chExt cx="73750" cy="71400"/>
          </a:xfrm>
        </p:grpSpPr>
        <p:sp>
          <p:nvSpPr>
            <p:cNvPr id="2687" name="Google Shape;2687;p7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 name="Google Shape;2690;p77"/>
          <p:cNvGrpSpPr/>
          <p:nvPr/>
        </p:nvGrpSpPr>
        <p:grpSpPr>
          <a:xfrm>
            <a:off x="6367224" y="3096746"/>
            <a:ext cx="602914" cy="512477"/>
            <a:chOff x="4902475" y="1418875"/>
            <a:chExt cx="74500" cy="63775"/>
          </a:xfrm>
        </p:grpSpPr>
        <p:sp>
          <p:nvSpPr>
            <p:cNvPr id="2691" name="Google Shape;2691;p7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2693;p77"/>
          <p:cNvGrpSpPr/>
          <p:nvPr/>
        </p:nvGrpSpPr>
        <p:grpSpPr>
          <a:xfrm>
            <a:off x="5783096" y="3835985"/>
            <a:ext cx="515391" cy="525699"/>
            <a:chOff x="4818100" y="1507675"/>
            <a:chExt cx="71225" cy="71625"/>
          </a:xfrm>
        </p:grpSpPr>
        <p:sp>
          <p:nvSpPr>
            <p:cNvPr id="2694" name="Google Shape;2694;p7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77"/>
          <p:cNvGrpSpPr/>
          <p:nvPr/>
        </p:nvGrpSpPr>
        <p:grpSpPr>
          <a:xfrm>
            <a:off x="5121199" y="3857517"/>
            <a:ext cx="522956" cy="489869"/>
            <a:chOff x="4721450" y="1509475"/>
            <a:chExt cx="79350" cy="74325"/>
          </a:xfrm>
        </p:grpSpPr>
        <p:sp>
          <p:nvSpPr>
            <p:cNvPr id="2699" name="Google Shape;2699;p7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 name="Google Shape;2703;p77"/>
          <p:cNvGrpSpPr/>
          <p:nvPr/>
        </p:nvGrpSpPr>
        <p:grpSpPr>
          <a:xfrm>
            <a:off x="6444441" y="3837269"/>
            <a:ext cx="525704" cy="535436"/>
            <a:chOff x="4906800" y="1507500"/>
            <a:chExt cx="70350" cy="71075"/>
          </a:xfrm>
        </p:grpSpPr>
        <p:sp>
          <p:nvSpPr>
            <p:cNvPr id="2704" name="Google Shape;2704;p7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77"/>
          <p:cNvGrpSpPr/>
          <p:nvPr/>
        </p:nvGrpSpPr>
        <p:grpSpPr>
          <a:xfrm>
            <a:off x="4477263" y="2343250"/>
            <a:ext cx="508054" cy="508095"/>
            <a:chOff x="3736598" y="2170606"/>
            <a:chExt cx="404889" cy="404889"/>
          </a:xfrm>
        </p:grpSpPr>
        <p:sp>
          <p:nvSpPr>
            <p:cNvPr id="2710" name="Google Shape;2710;p7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 name="Google Shape;2714;p77"/>
          <p:cNvGrpSpPr/>
          <p:nvPr/>
        </p:nvGrpSpPr>
        <p:grpSpPr>
          <a:xfrm>
            <a:off x="3765303" y="2343345"/>
            <a:ext cx="575790" cy="507904"/>
            <a:chOff x="3161917" y="2170682"/>
            <a:chExt cx="458870" cy="404737"/>
          </a:xfrm>
        </p:grpSpPr>
        <p:sp>
          <p:nvSpPr>
            <p:cNvPr id="2715" name="Google Shape;2715;p7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716" name="Google Shape;2716;p7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8" name="Google Shape;2718;p77"/>
          <p:cNvGrpSpPr/>
          <p:nvPr/>
        </p:nvGrpSpPr>
        <p:grpSpPr>
          <a:xfrm>
            <a:off x="3792833" y="3103717"/>
            <a:ext cx="520730" cy="498567"/>
            <a:chOff x="3179914" y="2889488"/>
            <a:chExt cx="422876" cy="404911"/>
          </a:xfrm>
        </p:grpSpPr>
        <p:sp>
          <p:nvSpPr>
            <p:cNvPr id="2719" name="Google Shape;2719;p7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5" name="Google Shape;2725;p77"/>
          <p:cNvGrpSpPr/>
          <p:nvPr/>
        </p:nvGrpSpPr>
        <p:grpSpPr>
          <a:xfrm>
            <a:off x="4421513" y="3103677"/>
            <a:ext cx="516145" cy="498648"/>
            <a:chOff x="3729467" y="2889422"/>
            <a:chExt cx="419153" cy="404977"/>
          </a:xfrm>
        </p:grpSpPr>
        <p:sp>
          <p:nvSpPr>
            <p:cNvPr id="2726" name="Google Shape;2726;p7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3" name="Google Shape;2733;p7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7" name="Google Shape;2737;p77"/>
          <p:cNvGrpSpPr/>
          <p:nvPr/>
        </p:nvGrpSpPr>
        <p:grpSpPr>
          <a:xfrm>
            <a:off x="7141841" y="2550562"/>
            <a:ext cx="166473" cy="141497"/>
            <a:chOff x="4660325" y="1866850"/>
            <a:chExt cx="68350" cy="58100"/>
          </a:xfrm>
        </p:grpSpPr>
        <p:sp>
          <p:nvSpPr>
            <p:cNvPr id="2738" name="Google Shape;2738;p7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77"/>
          <p:cNvGrpSpPr/>
          <p:nvPr/>
        </p:nvGrpSpPr>
        <p:grpSpPr>
          <a:xfrm>
            <a:off x="7451186" y="2576286"/>
            <a:ext cx="162515" cy="90049"/>
            <a:chOff x="4791775" y="1877500"/>
            <a:chExt cx="66725" cy="36975"/>
          </a:xfrm>
        </p:grpSpPr>
        <p:sp>
          <p:nvSpPr>
            <p:cNvPr id="2741" name="Google Shape;2741;p7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77"/>
          <p:cNvGrpSpPr/>
          <p:nvPr/>
        </p:nvGrpSpPr>
        <p:grpSpPr>
          <a:xfrm>
            <a:off x="7772899" y="2576286"/>
            <a:ext cx="144979" cy="90049"/>
            <a:chOff x="4923925" y="1877500"/>
            <a:chExt cx="59525" cy="36975"/>
          </a:xfrm>
        </p:grpSpPr>
        <p:sp>
          <p:nvSpPr>
            <p:cNvPr id="2744" name="Google Shape;2744;p7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6" name="Google Shape;2746;p77"/>
          <p:cNvGrpSpPr/>
          <p:nvPr/>
        </p:nvGrpSpPr>
        <p:grpSpPr>
          <a:xfrm>
            <a:off x="8067390" y="2558477"/>
            <a:ext cx="141447" cy="125667"/>
            <a:chOff x="5058450" y="1870100"/>
            <a:chExt cx="58075" cy="51600"/>
          </a:xfrm>
        </p:grpSpPr>
        <p:sp>
          <p:nvSpPr>
            <p:cNvPr id="2747" name="Google Shape;2747;p7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9" name="Google Shape;2749;p77"/>
          <p:cNvGrpSpPr/>
          <p:nvPr/>
        </p:nvGrpSpPr>
        <p:grpSpPr>
          <a:xfrm>
            <a:off x="7481905" y="2980885"/>
            <a:ext cx="101077" cy="107645"/>
            <a:chOff x="4811425" y="2065025"/>
            <a:chExt cx="41500" cy="44200"/>
          </a:xfrm>
        </p:grpSpPr>
        <p:sp>
          <p:nvSpPr>
            <p:cNvPr id="2750" name="Google Shape;2750;p7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 name="Google Shape;2752;p77"/>
          <p:cNvGrpSpPr/>
          <p:nvPr/>
        </p:nvGrpSpPr>
        <p:grpSpPr>
          <a:xfrm>
            <a:off x="7774342" y="2981098"/>
            <a:ext cx="120867" cy="107218"/>
            <a:chOff x="4929875" y="2065025"/>
            <a:chExt cx="49625" cy="44025"/>
          </a:xfrm>
        </p:grpSpPr>
        <p:sp>
          <p:nvSpPr>
            <p:cNvPr id="2753" name="Google Shape;2753;p7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77"/>
          <p:cNvGrpSpPr/>
          <p:nvPr/>
        </p:nvGrpSpPr>
        <p:grpSpPr>
          <a:xfrm>
            <a:off x="8103011" y="2984112"/>
            <a:ext cx="70206" cy="101191"/>
            <a:chOff x="5083925" y="2066350"/>
            <a:chExt cx="28825" cy="41550"/>
          </a:xfrm>
        </p:grpSpPr>
        <p:sp>
          <p:nvSpPr>
            <p:cNvPr id="2756" name="Google Shape;2756;p7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2758;p77"/>
          <p:cNvGrpSpPr/>
          <p:nvPr/>
        </p:nvGrpSpPr>
        <p:grpSpPr>
          <a:xfrm>
            <a:off x="7134565" y="2999759"/>
            <a:ext cx="181026" cy="69896"/>
            <a:chOff x="4659775" y="2072775"/>
            <a:chExt cx="74325" cy="28700"/>
          </a:xfrm>
        </p:grpSpPr>
        <p:sp>
          <p:nvSpPr>
            <p:cNvPr id="2759" name="Google Shape;2759;p7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2" name="Google Shape;2762;p77"/>
          <p:cNvGrpSpPr/>
          <p:nvPr/>
        </p:nvGrpSpPr>
        <p:grpSpPr>
          <a:xfrm>
            <a:off x="8054421" y="2790324"/>
            <a:ext cx="167387" cy="89197"/>
            <a:chOff x="4662475" y="1976500"/>
            <a:chExt cx="68725" cy="36625"/>
          </a:xfrm>
        </p:grpSpPr>
        <p:sp>
          <p:nvSpPr>
            <p:cNvPr id="2763" name="Google Shape;2763;p7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6" name="Google Shape;2766;p77"/>
          <p:cNvGrpSpPr/>
          <p:nvPr/>
        </p:nvGrpSpPr>
        <p:grpSpPr>
          <a:xfrm>
            <a:off x="7751326" y="2793764"/>
            <a:ext cx="166899" cy="82317"/>
            <a:chOff x="4920150" y="1977875"/>
            <a:chExt cx="68525" cy="33800"/>
          </a:xfrm>
        </p:grpSpPr>
        <p:sp>
          <p:nvSpPr>
            <p:cNvPr id="2767" name="Google Shape;2767;p7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0" name="Google Shape;2770;p77"/>
          <p:cNvGrpSpPr/>
          <p:nvPr/>
        </p:nvGrpSpPr>
        <p:grpSpPr>
          <a:xfrm>
            <a:off x="7162483" y="3197682"/>
            <a:ext cx="125190" cy="127859"/>
            <a:chOff x="4676550" y="2160575"/>
            <a:chExt cx="51400" cy="52500"/>
          </a:xfrm>
        </p:grpSpPr>
        <p:sp>
          <p:nvSpPr>
            <p:cNvPr id="2771" name="Google Shape;2771;p7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2774;p77"/>
          <p:cNvGrpSpPr/>
          <p:nvPr/>
        </p:nvGrpSpPr>
        <p:grpSpPr>
          <a:xfrm>
            <a:off x="7459741" y="3204714"/>
            <a:ext cx="145405" cy="113794"/>
            <a:chOff x="4768325" y="2163475"/>
            <a:chExt cx="59700" cy="46725"/>
          </a:xfrm>
        </p:grpSpPr>
        <p:sp>
          <p:nvSpPr>
            <p:cNvPr id="2775" name="Google Shape;2775;p7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7" name="Google Shape;2777;p7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3" name="Google Shape;2783;p77"/>
          <p:cNvGrpSpPr/>
          <p:nvPr/>
        </p:nvGrpSpPr>
        <p:grpSpPr>
          <a:xfrm>
            <a:off x="7476059" y="3459808"/>
            <a:ext cx="112768" cy="106853"/>
            <a:chOff x="4768575" y="2253950"/>
            <a:chExt cx="46300" cy="43875"/>
          </a:xfrm>
        </p:grpSpPr>
        <p:sp>
          <p:nvSpPr>
            <p:cNvPr id="2784" name="Google Shape;2784;p7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6" name="Google Shape;2786;p77"/>
          <p:cNvGrpSpPr/>
          <p:nvPr/>
        </p:nvGrpSpPr>
        <p:grpSpPr>
          <a:xfrm>
            <a:off x="7775682" y="3948834"/>
            <a:ext cx="118187" cy="146246"/>
            <a:chOff x="4960900" y="2433225"/>
            <a:chExt cx="48525" cy="60050"/>
          </a:xfrm>
        </p:grpSpPr>
        <p:sp>
          <p:nvSpPr>
            <p:cNvPr id="2787" name="Google Shape;2787;p7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9" name="Google Shape;2789;p77"/>
          <p:cNvGrpSpPr/>
          <p:nvPr/>
        </p:nvGrpSpPr>
        <p:grpSpPr>
          <a:xfrm>
            <a:off x="7464247" y="4212895"/>
            <a:ext cx="136394" cy="143810"/>
            <a:chOff x="4854075" y="2527625"/>
            <a:chExt cx="56000" cy="59050"/>
          </a:xfrm>
        </p:grpSpPr>
        <p:sp>
          <p:nvSpPr>
            <p:cNvPr id="2790" name="Google Shape;2790;p7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2" name="Google Shape;2792;p7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5" name="Google Shape;2795;p77"/>
          <p:cNvGrpSpPr/>
          <p:nvPr/>
        </p:nvGrpSpPr>
        <p:grpSpPr>
          <a:xfrm>
            <a:off x="8088458" y="3676639"/>
            <a:ext cx="99312" cy="160797"/>
            <a:chOff x="5059700" y="2334775"/>
            <a:chExt cx="40775" cy="66025"/>
          </a:xfrm>
        </p:grpSpPr>
        <p:sp>
          <p:nvSpPr>
            <p:cNvPr id="2796" name="Google Shape;2796;p7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5" name="Google Shape;2805;p77"/>
          <p:cNvGrpSpPr/>
          <p:nvPr/>
        </p:nvGrpSpPr>
        <p:grpSpPr>
          <a:xfrm>
            <a:off x="8045622" y="3941771"/>
            <a:ext cx="184984" cy="160371"/>
            <a:chOff x="5037700" y="2430325"/>
            <a:chExt cx="75950" cy="65850"/>
          </a:xfrm>
        </p:grpSpPr>
        <p:sp>
          <p:nvSpPr>
            <p:cNvPr id="2806" name="Google Shape;2806;p7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8" name="Google Shape;2808;p77"/>
          <p:cNvGrpSpPr/>
          <p:nvPr/>
        </p:nvGrpSpPr>
        <p:grpSpPr>
          <a:xfrm>
            <a:off x="7465128" y="3708223"/>
            <a:ext cx="173014" cy="97629"/>
            <a:chOff x="4756975" y="2341800"/>
            <a:chExt cx="91975" cy="51925"/>
          </a:xfrm>
        </p:grpSpPr>
        <p:sp>
          <p:nvSpPr>
            <p:cNvPr id="2809" name="Google Shape;2809;p7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9" name="Google Shape;2829;p77"/>
          <p:cNvGrpSpPr/>
          <p:nvPr/>
        </p:nvGrpSpPr>
        <p:grpSpPr>
          <a:xfrm>
            <a:off x="7732065" y="4196920"/>
            <a:ext cx="212497" cy="175761"/>
            <a:chOff x="4943575" y="2516350"/>
            <a:chExt cx="98675" cy="81700"/>
          </a:xfrm>
        </p:grpSpPr>
        <p:sp>
          <p:nvSpPr>
            <p:cNvPr id="2830" name="Google Shape;2830;p7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77"/>
          <p:cNvGrpSpPr/>
          <p:nvPr/>
        </p:nvGrpSpPr>
        <p:grpSpPr>
          <a:xfrm>
            <a:off x="1990126" y="3423163"/>
            <a:ext cx="965351" cy="134611"/>
            <a:chOff x="4411970" y="2962952"/>
            <a:chExt cx="706544" cy="104212"/>
          </a:xfrm>
        </p:grpSpPr>
        <p:sp>
          <p:nvSpPr>
            <p:cNvPr id="2909" name="Google Shape;2909;p7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3" name="Google Shape;2913;p77"/>
          <p:cNvGrpSpPr/>
          <p:nvPr/>
        </p:nvGrpSpPr>
        <p:grpSpPr>
          <a:xfrm>
            <a:off x="1990126" y="3012077"/>
            <a:ext cx="960158" cy="289172"/>
            <a:chOff x="4411970" y="2726085"/>
            <a:chExt cx="643107" cy="193659"/>
          </a:xfrm>
        </p:grpSpPr>
        <p:sp>
          <p:nvSpPr>
            <p:cNvPr id="2914" name="Google Shape;2914;p7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77"/>
          <p:cNvGrpSpPr/>
          <p:nvPr/>
        </p:nvGrpSpPr>
        <p:grpSpPr>
          <a:xfrm>
            <a:off x="993018" y="3278187"/>
            <a:ext cx="833173" cy="259209"/>
            <a:chOff x="4411970" y="4340222"/>
            <a:chExt cx="779467" cy="242683"/>
          </a:xfrm>
        </p:grpSpPr>
        <p:sp>
          <p:nvSpPr>
            <p:cNvPr id="2918" name="Google Shape;2918;p7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1" name="Google Shape;2921;p77"/>
          <p:cNvGrpSpPr/>
          <p:nvPr/>
        </p:nvGrpSpPr>
        <p:grpSpPr>
          <a:xfrm>
            <a:off x="1990126" y="2673933"/>
            <a:ext cx="965160" cy="216230"/>
            <a:chOff x="4411970" y="2468674"/>
            <a:chExt cx="747317" cy="167425"/>
          </a:xfrm>
        </p:grpSpPr>
        <p:sp>
          <p:nvSpPr>
            <p:cNvPr id="2922" name="Google Shape;2922;p7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4" name="Google Shape;2924;p77"/>
          <p:cNvGrpSpPr/>
          <p:nvPr/>
        </p:nvGrpSpPr>
        <p:grpSpPr>
          <a:xfrm>
            <a:off x="988873" y="2578650"/>
            <a:ext cx="810451" cy="319148"/>
            <a:chOff x="4411970" y="3686602"/>
            <a:chExt cx="797845" cy="314215"/>
          </a:xfrm>
        </p:grpSpPr>
        <p:sp>
          <p:nvSpPr>
            <p:cNvPr id="2925" name="Google Shape;2925;p7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0" name="Google Shape;2930;p77"/>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1" name="Google Shape;2931;p77"/>
          <p:cNvGrpSpPr/>
          <p:nvPr/>
        </p:nvGrpSpPr>
        <p:grpSpPr>
          <a:xfrm>
            <a:off x="988970" y="2333174"/>
            <a:ext cx="1970333" cy="208784"/>
            <a:chOff x="6336019" y="3733725"/>
            <a:chExt cx="2566206" cy="351310"/>
          </a:xfrm>
        </p:grpSpPr>
        <p:sp>
          <p:nvSpPr>
            <p:cNvPr id="2932" name="Google Shape;2932;p7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6" name="Google Shape;2936;p77"/>
          <p:cNvGrpSpPr/>
          <p:nvPr/>
        </p:nvGrpSpPr>
        <p:grpSpPr>
          <a:xfrm>
            <a:off x="1990126" y="3940729"/>
            <a:ext cx="946551" cy="153200"/>
            <a:chOff x="4404545" y="3301592"/>
            <a:chExt cx="782403" cy="129272"/>
          </a:xfrm>
        </p:grpSpPr>
        <p:sp>
          <p:nvSpPr>
            <p:cNvPr id="2937" name="Google Shape;2937;p7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77"/>
          <p:cNvGrpSpPr/>
          <p:nvPr/>
        </p:nvGrpSpPr>
        <p:grpSpPr>
          <a:xfrm>
            <a:off x="1990126" y="3679688"/>
            <a:ext cx="962257" cy="139127"/>
            <a:chOff x="4411970" y="3131459"/>
            <a:chExt cx="710520" cy="117397"/>
          </a:xfrm>
        </p:grpSpPr>
        <p:sp>
          <p:nvSpPr>
            <p:cNvPr id="2940" name="Google Shape;2940;p7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2" name="Google Shape;2942;p77"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3" name="Google Shape;2943;p77"/>
          <p:cNvGrpSpPr/>
          <p:nvPr/>
        </p:nvGrpSpPr>
        <p:grpSpPr>
          <a:xfrm>
            <a:off x="990271" y="3614482"/>
            <a:ext cx="823838" cy="458988"/>
            <a:chOff x="4411970" y="1801825"/>
            <a:chExt cx="734586" cy="409262"/>
          </a:xfrm>
        </p:grpSpPr>
        <p:sp>
          <p:nvSpPr>
            <p:cNvPr id="2944" name="Google Shape;2944;p7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6" name="Google Shape;2946;p77"/>
          <p:cNvGrpSpPr/>
          <p:nvPr/>
        </p:nvGrpSpPr>
        <p:grpSpPr>
          <a:xfrm>
            <a:off x="990271" y="4162908"/>
            <a:ext cx="856348" cy="212039"/>
            <a:chOff x="4411970" y="2233974"/>
            <a:chExt cx="763574" cy="189068"/>
          </a:xfrm>
        </p:grpSpPr>
        <p:sp>
          <p:nvSpPr>
            <p:cNvPr id="2947" name="Google Shape;2947;p7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77"/>
          <p:cNvGrpSpPr/>
          <p:nvPr/>
        </p:nvGrpSpPr>
        <p:grpSpPr>
          <a:xfrm>
            <a:off x="3100467" y="2338244"/>
            <a:ext cx="511602" cy="511602"/>
            <a:chOff x="5681300" y="2527788"/>
            <a:chExt cx="805800" cy="805800"/>
          </a:xfrm>
        </p:grpSpPr>
        <p:sp>
          <p:nvSpPr>
            <p:cNvPr id="2950" name="Google Shape;2950;p7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2" name="Google Shape;2952;p77"/>
          <p:cNvGrpSpPr/>
          <p:nvPr/>
        </p:nvGrpSpPr>
        <p:grpSpPr>
          <a:xfrm>
            <a:off x="3097662" y="3104827"/>
            <a:ext cx="513021" cy="512935"/>
            <a:chOff x="4049800" y="640400"/>
            <a:chExt cx="858900" cy="858900"/>
          </a:xfrm>
        </p:grpSpPr>
        <p:sp>
          <p:nvSpPr>
            <p:cNvPr id="2953" name="Google Shape;2953;p7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5" name="Google Shape;2955;p77"/>
          <p:cNvGrpSpPr/>
          <p:nvPr/>
        </p:nvGrpSpPr>
        <p:grpSpPr>
          <a:xfrm>
            <a:off x="3014861" y="3756719"/>
            <a:ext cx="686489" cy="686585"/>
            <a:chOff x="5080188" y="927900"/>
            <a:chExt cx="961200" cy="961200"/>
          </a:xfrm>
        </p:grpSpPr>
        <p:sp>
          <p:nvSpPr>
            <p:cNvPr id="2956" name="Google Shape;2956;p7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4" name="Google Shape;2964;p77"/>
          <p:cNvGrpSpPr/>
          <p:nvPr/>
        </p:nvGrpSpPr>
        <p:grpSpPr>
          <a:xfrm>
            <a:off x="3798012" y="3849448"/>
            <a:ext cx="510373" cy="510937"/>
            <a:chOff x="7508249" y="1522825"/>
            <a:chExt cx="1326332" cy="1322987"/>
          </a:xfrm>
        </p:grpSpPr>
        <p:sp>
          <p:nvSpPr>
            <p:cNvPr id="2965" name="Google Shape;2965;p7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77"/>
          <p:cNvGrpSpPr/>
          <p:nvPr/>
        </p:nvGrpSpPr>
        <p:grpSpPr>
          <a:xfrm>
            <a:off x="4489605" y="3850853"/>
            <a:ext cx="492652" cy="503348"/>
            <a:chOff x="6039282" y="1042577"/>
            <a:chExt cx="734315" cy="731929"/>
          </a:xfrm>
        </p:grpSpPr>
        <p:sp>
          <p:nvSpPr>
            <p:cNvPr id="2976" name="Google Shape;2976;p7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7" name="Google Shape;2997;p77"/>
          <p:cNvGrpSpPr/>
          <p:nvPr/>
        </p:nvGrpSpPr>
        <p:grpSpPr>
          <a:xfrm>
            <a:off x="5130019" y="2346894"/>
            <a:ext cx="483304" cy="504902"/>
            <a:chOff x="1825800" y="1651625"/>
            <a:chExt cx="568125" cy="591775"/>
          </a:xfrm>
        </p:grpSpPr>
        <p:sp>
          <p:nvSpPr>
            <p:cNvPr id="2998" name="Google Shape;2998;p7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4" name="Google Shape;3004;p7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3009" name="Google Shape;3009;p7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013"/>
        <p:cNvGrpSpPr/>
        <p:nvPr/>
      </p:nvGrpSpPr>
      <p:grpSpPr>
        <a:xfrm>
          <a:off x="0" y="0"/>
          <a:ext cx="0" cy="0"/>
          <a:chOff x="0" y="0"/>
          <a:chExt cx="0" cy="0"/>
        </a:xfrm>
      </p:grpSpPr>
      <p:grpSp>
        <p:nvGrpSpPr>
          <p:cNvPr id="3014" name="Google Shape;3014;p78"/>
          <p:cNvGrpSpPr/>
          <p:nvPr/>
        </p:nvGrpSpPr>
        <p:grpSpPr>
          <a:xfrm>
            <a:off x="722058" y="957091"/>
            <a:ext cx="2492868" cy="1379876"/>
            <a:chOff x="2654821" y="2311071"/>
            <a:chExt cx="2279715" cy="1262120"/>
          </a:xfrm>
        </p:grpSpPr>
        <p:grpSp>
          <p:nvGrpSpPr>
            <p:cNvPr id="3015" name="Google Shape;3015;p78"/>
            <p:cNvGrpSpPr/>
            <p:nvPr/>
          </p:nvGrpSpPr>
          <p:grpSpPr>
            <a:xfrm>
              <a:off x="4034269" y="2840745"/>
              <a:ext cx="40212" cy="36437"/>
              <a:chOff x="4293400" y="2574725"/>
              <a:chExt cx="84425" cy="80100"/>
            </a:xfrm>
          </p:grpSpPr>
          <p:sp>
            <p:nvSpPr>
              <p:cNvPr id="3016" name="Google Shape;3016;p7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017" name="Google Shape;3017;p7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 name="Google Shape;3018;p78"/>
            <p:cNvGrpSpPr/>
            <p:nvPr/>
          </p:nvGrpSpPr>
          <p:grpSpPr>
            <a:xfrm>
              <a:off x="3894606" y="2334874"/>
              <a:ext cx="913198" cy="518984"/>
              <a:chOff x="4000175" y="1462675"/>
              <a:chExt cx="1917275" cy="1140875"/>
            </a:xfrm>
          </p:grpSpPr>
          <p:sp>
            <p:nvSpPr>
              <p:cNvPr id="3019" name="Google Shape;3019;p7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020" name="Google Shape;3020;p78"/>
              <p:cNvGrpSpPr/>
              <p:nvPr/>
            </p:nvGrpSpPr>
            <p:grpSpPr>
              <a:xfrm>
                <a:off x="4000175" y="1462675"/>
                <a:ext cx="1917275" cy="1140875"/>
                <a:chOff x="4000175" y="1462675"/>
                <a:chExt cx="1917275" cy="1140875"/>
              </a:xfrm>
            </p:grpSpPr>
            <p:sp>
              <p:nvSpPr>
                <p:cNvPr id="3021" name="Google Shape;3021;p7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022" name="Google Shape;3022;p7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26" name="Google Shape;3026;p7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27" name="Google Shape;3027;p78"/>
            <p:cNvGrpSpPr/>
            <p:nvPr/>
          </p:nvGrpSpPr>
          <p:grpSpPr>
            <a:xfrm>
              <a:off x="3875768" y="2846704"/>
              <a:ext cx="44796" cy="47366"/>
              <a:chOff x="3960625" y="2587825"/>
              <a:chExt cx="94050" cy="104125"/>
            </a:xfrm>
          </p:grpSpPr>
          <p:sp>
            <p:nvSpPr>
              <p:cNvPr id="3028" name="Google Shape;3028;p7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029" name="Google Shape;3029;p7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0" name="Google Shape;3030;p78"/>
            <p:cNvGrpSpPr/>
            <p:nvPr/>
          </p:nvGrpSpPr>
          <p:grpSpPr>
            <a:xfrm>
              <a:off x="3782759" y="2807162"/>
              <a:ext cx="82686" cy="85487"/>
              <a:chOff x="3765350" y="2500900"/>
              <a:chExt cx="173600" cy="187925"/>
            </a:xfrm>
          </p:grpSpPr>
          <p:sp>
            <p:nvSpPr>
              <p:cNvPr id="3031" name="Google Shape;3031;p7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032" name="Google Shape;3032;p7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7" name="Google Shape;3037;p78"/>
            <p:cNvGrpSpPr/>
            <p:nvPr/>
          </p:nvGrpSpPr>
          <p:grpSpPr>
            <a:xfrm>
              <a:off x="3775674" y="2798496"/>
              <a:ext cx="40545" cy="23564"/>
              <a:chOff x="3750475" y="2481850"/>
              <a:chExt cx="85125" cy="51800"/>
            </a:xfrm>
          </p:grpSpPr>
          <p:sp>
            <p:nvSpPr>
              <p:cNvPr id="3038" name="Google Shape;3038;p7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040" name="Google Shape;3040;p78"/>
            <p:cNvGrpSpPr/>
            <p:nvPr/>
          </p:nvGrpSpPr>
          <p:grpSpPr>
            <a:xfrm>
              <a:off x="3716946" y="2776024"/>
              <a:ext cx="81971" cy="76912"/>
              <a:chOff x="3627175" y="2432450"/>
              <a:chExt cx="172100" cy="169075"/>
            </a:xfrm>
          </p:grpSpPr>
          <p:sp>
            <p:nvSpPr>
              <p:cNvPr id="3041" name="Google Shape;3041;p7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043" name="Google Shape;3043;p7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044" name="Google Shape;3044;p78"/>
            <p:cNvGrpSpPr/>
            <p:nvPr/>
          </p:nvGrpSpPr>
          <p:grpSpPr>
            <a:xfrm>
              <a:off x="3685682" y="2845624"/>
              <a:ext cx="29311" cy="45055"/>
              <a:chOff x="3561536" y="2585450"/>
              <a:chExt cx="61539" cy="99045"/>
            </a:xfrm>
          </p:grpSpPr>
          <p:sp>
            <p:nvSpPr>
              <p:cNvPr id="3045" name="Google Shape;3045;p7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047" name="Google Shape;3047;p78"/>
            <p:cNvGrpSpPr/>
            <p:nvPr/>
          </p:nvGrpSpPr>
          <p:grpSpPr>
            <a:xfrm>
              <a:off x="3849905" y="2572252"/>
              <a:ext cx="74339" cy="119559"/>
              <a:chOff x="3906325" y="1984500"/>
              <a:chExt cx="156075" cy="262825"/>
            </a:xfrm>
          </p:grpSpPr>
          <p:sp>
            <p:nvSpPr>
              <p:cNvPr id="3048" name="Google Shape;3048;p7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049" name="Google Shape;3049;p7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0" name="Google Shape;3050;p78"/>
            <p:cNvGrpSpPr/>
            <p:nvPr/>
          </p:nvGrpSpPr>
          <p:grpSpPr>
            <a:xfrm>
              <a:off x="2654821" y="2414345"/>
              <a:ext cx="667570" cy="558731"/>
              <a:chOff x="1397225" y="1637375"/>
              <a:chExt cx="1401575" cy="1228250"/>
            </a:xfrm>
          </p:grpSpPr>
          <p:sp>
            <p:nvSpPr>
              <p:cNvPr id="3051" name="Google Shape;3051;p7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052" name="Google Shape;3052;p78"/>
              <p:cNvGrpSpPr/>
              <p:nvPr/>
            </p:nvGrpSpPr>
            <p:grpSpPr>
              <a:xfrm>
                <a:off x="1397225" y="1637375"/>
                <a:ext cx="1398775" cy="1228250"/>
                <a:chOff x="1397225" y="1637375"/>
                <a:chExt cx="1398775" cy="1228250"/>
              </a:xfrm>
            </p:grpSpPr>
            <p:sp>
              <p:nvSpPr>
                <p:cNvPr id="3053" name="Google Shape;3053;p7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5" name="Google Shape;3055;p78"/>
            <p:cNvGrpSpPr/>
            <p:nvPr/>
          </p:nvGrpSpPr>
          <p:grpSpPr>
            <a:xfrm>
              <a:off x="3230417" y="3103734"/>
              <a:ext cx="282982" cy="280332"/>
              <a:chOff x="2605700" y="3152850"/>
              <a:chExt cx="594125" cy="616250"/>
            </a:xfrm>
          </p:grpSpPr>
          <p:sp>
            <p:nvSpPr>
              <p:cNvPr id="3056" name="Google Shape;3056;p7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057" name="Google Shape;3057;p7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058" name="Google Shape;3058;p78"/>
            <p:cNvGrpSpPr/>
            <p:nvPr/>
          </p:nvGrpSpPr>
          <p:grpSpPr>
            <a:xfrm>
              <a:off x="3265985" y="3226989"/>
              <a:ext cx="87151" cy="346202"/>
              <a:chOff x="2680375" y="3423800"/>
              <a:chExt cx="182975" cy="761050"/>
            </a:xfrm>
          </p:grpSpPr>
          <p:sp>
            <p:nvSpPr>
              <p:cNvPr id="3059" name="Google Shape;3059;p7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060" name="Google Shape;3060;p7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78"/>
            <p:cNvGrpSpPr/>
            <p:nvPr/>
          </p:nvGrpSpPr>
          <p:grpSpPr>
            <a:xfrm>
              <a:off x="3855466" y="3289811"/>
              <a:ext cx="112514" cy="94210"/>
              <a:chOff x="3918000" y="3561900"/>
              <a:chExt cx="236225" cy="207100"/>
            </a:xfrm>
          </p:grpSpPr>
          <p:sp>
            <p:nvSpPr>
              <p:cNvPr id="3062" name="Google Shape;3062;p7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063" name="Google Shape;3063;p7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4" name="Google Shape;3064;p7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067" name="Google Shape;3067;p78"/>
            <p:cNvGrpSpPr/>
            <p:nvPr/>
          </p:nvGrpSpPr>
          <p:grpSpPr>
            <a:xfrm>
              <a:off x="2905224" y="2311071"/>
              <a:ext cx="596721" cy="528992"/>
              <a:chOff x="1922950" y="1410350"/>
              <a:chExt cx="1252825" cy="1162875"/>
            </a:xfrm>
          </p:grpSpPr>
          <p:sp>
            <p:nvSpPr>
              <p:cNvPr id="3068" name="Google Shape;3068;p7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084" name="Google Shape;3084;p7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04" name="Google Shape;3104;p7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05" name="Google Shape;3105;p7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6" name="Google Shape;3106;p78"/>
            <p:cNvGrpSpPr/>
            <p:nvPr/>
          </p:nvGrpSpPr>
          <p:grpSpPr>
            <a:xfrm>
              <a:off x="3280929" y="3294542"/>
              <a:ext cx="109894" cy="272224"/>
              <a:chOff x="2711750" y="3572300"/>
              <a:chExt cx="230725" cy="598425"/>
            </a:xfrm>
          </p:grpSpPr>
          <p:sp>
            <p:nvSpPr>
              <p:cNvPr id="3107" name="Google Shape;3107;p7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9" name="Google Shape;3109;p7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0" name="Google Shape;3110;p78"/>
            <p:cNvGrpSpPr/>
            <p:nvPr/>
          </p:nvGrpSpPr>
          <p:grpSpPr>
            <a:xfrm>
              <a:off x="3790439" y="2408636"/>
              <a:ext cx="73017" cy="75684"/>
              <a:chOff x="3781475" y="1624825"/>
              <a:chExt cx="153300" cy="166375"/>
            </a:xfrm>
          </p:grpSpPr>
          <p:sp>
            <p:nvSpPr>
              <p:cNvPr id="3111" name="Google Shape;3111;p7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5" name="Google Shape;3115;p7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2" name="Google Shape;3122;p78"/>
            <p:cNvGrpSpPr/>
            <p:nvPr/>
          </p:nvGrpSpPr>
          <p:grpSpPr>
            <a:xfrm>
              <a:off x="4403342" y="3107749"/>
              <a:ext cx="316680" cy="101374"/>
              <a:chOff x="5068275" y="3161675"/>
              <a:chExt cx="664875" cy="222850"/>
            </a:xfrm>
          </p:grpSpPr>
          <p:sp>
            <p:nvSpPr>
              <p:cNvPr id="3123" name="Google Shape;3123;p7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7" name="Google Shape;3127;p7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6" name="Google Shape;3156;p78"/>
            <p:cNvGrpSpPr/>
            <p:nvPr/>
          </p:nvGrpSpPr>
          <p:grpSpPr>
            <a:xfrm>
              <a:off x="3697513" y="2707266"/>
              <a:ext cx="59549" cy="79733"/>
              <a:chOff x="3586375" y="2281300"/>
              <a:chExt cx="125025" cy="175275"/>
            </a:xfrm>
          </p:grpSpPr>
          <p:sp>
            <p:nvSpPr>
              <p:cNvPr id="3157" name="Google Shape;3157;p7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9" name="Google Shape;3159;p7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0" name="Google Shape;3160;p78"/>
            <p:cNvGrpSpPr/>
            <p:nvPr/>
          </p:nvGrpSpPr>
          <p:grpSpPr>
            <a:xfrm>
              <a:off x="4513224" y="3221724"/>
              <a:ext cx="274563" cy="280321"/>
              <a:chOff x="5298975" y="3412225"/>
              <a:chExt cx="576450" cy="616225"/>
            </a:xfrm>
          </p:grpSpPr>
          <p:sp>
            <p:nvSpPr>
              <p:cNvPr id="3161" name="Google Shape;3161;p7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62" name="Google Shape;3162;p7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3" name="Google Shape;3163;p78"/>
            <p:cNvGrpSpPr/>
            <p:nvPr/>
          </p:nvGrpSpPr>
          <p:grpSpPr>
            <a:xfrm>
              <a:off x="4824403" y="3421846"/>
              <a:ext cx="110132" cy="130647"/>
              <a:chOff x="5952300" y="3852150"/>
              <a:chExt cx="231225" cy="287200"/>
            </a:xfrm>
          </p:grpSpPr>
          <p:sp>
            <p:nvSpPr>
              <p:cNvPr id="3164" name="Google Shape;3164;p7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6" name="Google Shape;3166;p7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4" name="Google Shape;3174;p78"/>
            <p:cNvGrpSpPr/>
            <p:nvPr/>
          </p:nvGrpSpPr>
          <p:grpSpPr>
            <a:xfrm>
              <a:off x="4295710" y="3079670"/>
              <a:ext cx="14968" cy="27135"/>
              <a:chOff x="4842300" y="3099950"/>
              <a:chExt cx="31425" cy="59650"/>
            </a:xfrm>
          </p:grpSpPr>
          <p:sp>
            <p:nvSpPr>
              <p:cNvPr id="3175" name="Google Shape;3175;p7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7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7" name="Google Shape;3187;p78"/>
            <p:cNvGrpSpPr/>
            <p:nvPr/>
          </p:nvGrpSpPr>
          <p:grpSpPr>
            <a:xfrm>
              <a:off x="3831056" y="2816010"/>
              <a:ext cx="37378" cy="27612"/>
              <a:chOff x="3866750" y="2520350"/>
              <a:chExt cx="78475" cy="60700"/>
            </a:xfrm>
          </p:grpSpPr>
          <p:sp>
            <p:nvSpPr>
              <p:cNvPr id="3188" name="Google Shape;3188;p7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2" name="Google Shape;3192;p7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09" name="Google Shape;3209;p7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21" name="Google Shape;3221;p7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4" name="Google Shape;3234;p78"/>
            <p:cNvGrpSpPr/>
            <p:nvPr/>
          </p:nvGrpSpPr>
          <p:grpSpPr>
            <a:xfrm>
              <a:off x="3632736" y="3051591"/>
              <a:ext cx="63288" cy="45217"/>
              <a:chOff x="3450375" y="3038225"/>
              <a:chExt cx="132875" cy="99400"/>
            </a:xfrm>
          </p:grpSpPr>
          <p:sp>
            <p:nvSpPr>
              <p:cNvPr id="3235" name="Google Shape;3235;p7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7" name="Google Shape;3237;p7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46" name="Google Shape;3246;p7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56" name="Google Shape;3256;p7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62" name="Google Shape;3262;p7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2" name="Google Shape;3272;p78"/>
          <p:cNvGrpSpPr/>
          <p:nvPr/>
        </p:nvGrpSpPr>
        <p:grpSpPr>
          <a:xfrm>
            <a:off x="3530618" y="1021765"/>
            <a:ext cx="2078182" cy="1366558"/>
            <a:chOff x="235800" y="830650"/>
            <a:chExt cx="6978450" cy="4588844"/>
          </a:xfrm>
        </p:grpSpPr>
        <p:sp>
          <p:nvSpPr>
            <p:cNvPr id="3273" name="Google Shape;3273;p7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78"/>
          <p:cNvGrpSpPr/>
          <p:nvPr/>
        </p:nvGrpSpPr>
        <p:grpSpPr>
          <a:xfrm>
            <a:off x="719115" y="2852867"/>
            <a:ext cx="2622876" cy="1333540"/>
            <a:chOff x="238125" y="1038125"/>
            <a:chExt cx="7146800" cy="3633625"/>
          </a:xfrm>
        </p:grpSpPr>
        <p:sp>
          <p:nvSpPr>
            <p:cNvPr id="3280" name="Google Shape;3280;p7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78"/>
          <p:cNvGrpSpPr/>
          <p:nvPr/>
        </p:nvGrpSpPr>
        <p:grpSpPr>
          <a:xfrm>
            <a:off x="5834043" y="994977"/>
            <a:ext cx="2590840" cy="1380235"/>
            <a:chOff x="233350" y="949250"/>
            <a:chExt cx="7137300" cy="3802300"/>
          </a:xfrm>
        </p:grpSpPr>
        <p:sp>
          <p:nvSpPr>
            <p:cNvPr id="4853" name="Google Shape;4853;p7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4" name="Google Shape;4904;p78"/>
          <p:cNvGrpSpPr/>
          <p:nvPr/>
        </p:nvGrpSpPr>
        <p:grpSpPr>
          <a:xfrm>
            <a:off x="7648472" y="3039750"/>
            <a:ext cx="104231" cy="320340"/>
            <a:chOff x="7564426" y="3224343"/>
            <a:chExt cx="119985" cy="368801"/>
          </a:xfrm>
        </p:grpSpPr>
        <p:sp>
          <p:nvSpPr>
            <p:cNvPr id="4905" name="Google Shape;4905;p7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78"/>
          <p:cNvGrpSpPr/>
          <p:nvPr/>
        </p:nvGrpSpPr>
        <p:grpSpPr>
          <a:xfrm>
            <a:off x="7347961" y="3033852"/>
            <a:ext cx="189489" cy="332132"/>
            <a:chOff x="8370831" y="3202002"/>
            <a:chExt cx="218129" cy="382376"/>
          </a:xfrm>
        </p:grpSpPr>
        <p:sp>
          <p:nvSpPr>
            <p:cNvPr id="4908" name="Google Shape;4908;p7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0" name="Google Shape;4910;p78"/>
          <p:cNvGrpSpPr/>
          <p:nvPr/>
        </p:nvGrpSpPr>
        <p:grpSpPr>
          <a:xfrm>
            <a:off x="8071350" y="3444984"/>
            <a:ext cx="309429" cy="267000"/>
            <a:chOff x="6742064" y="3750480"/>
            <a:chExt cx="399315" cy="344560"/>
          </a:xfrm>
        </p:grpSpPr>
        <p:sp>
          <p:nvSpPr>
            <p:cNvPr id="4911" name="Google Shape;4911;p7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78"/>
          <p:cNvGrpSpPr/>
          <p:nvPr/>
        </p:nvGrpSpPr>
        <p:grpSpPr>
          <a:xfrm>
            <a:off x="7610369" y="3796031"/>
            <a:ext cx="180437" cy="281608"/>
            <a:chOff x="7248525" y="3739696"/>
            <a:chExt cx="230531" cy="359790"/>
          </a:xfrm>
        </p:grpSpPr>
        <p:sp>
          <p:nvSpPr>
            <p:cNvPr id="4914" name="Google Shape;4914;p7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78"/>
          <p:cNvGrpSpPr/>
          <p:nvPr/>
        </p:nvGrpSpPr>
        <p:grpSpPr>
          <a:xfrm>
            <a:off x="7856288" y="3439255"/>
            <a:ext cx="162896" cy="278710"/>
            <a:chOff x="7601242" y="3729267"/>
            <a:chExt cx="222566" cy="380803"/>
          </a:xfrm>
        </p:grpSpPr>
        <p:sp>
          <p:nvSpPr>
            <p:cNvPr id="4917" name="Google Shape;4917;p7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9" name="Google Shape;4919;p78"/>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0" name="Google Shape;4920;p78"/>
          <p:cNvGrpSpPr/>
          <p:nvPr/>
        </p:nvGrpSpPr>
        <p:grpSpPr>
          <a:xfrm>
            <a:off x="7345934" y="3440396"/>
            <a:ext cx="193543" cy="275990"/>
            <a:chOff x="8304647" y="3738687"/>
            <a:chExt cx="225076" cy="320956"/>
          </a:xfrm>
        </p:grpSpPr>
        <p:sp>
          <p:nvSpPr>
            <p:cNvPr id="4921" name="Google Shape;4921;p7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4" name="Google Shape;4924;p78"/>
          <p:cNvGrpSpPr/>
          <p:nvPr/>
        </p:nvGrpSpPr>
        <p:grpSpPr>
          <a:xfrm>
            <a:off x="7618426" y="3440396"/>
            <a:ext cx="178492" cy="275990"/>
            <a:chOff x="8615101" y="3738687"/>
            <a:chExt cx="207573" cy="320956"/>
          </a:xfrm>
        </p:grpSpPr>
        <p:sp>
          <p:nvSpPr>
            <p:cNvPr id="4925" name="Google Shape;4925;p7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28" name="Google Shape;4928;p78"/>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9" name="Google Shape;4929;p78"/>
          <p:cNvGrpSpPr/>
          <p:nvPr/>
        </p:nvGrpSpPr>
        <p:grpSpPr>
          <a:xfrm>
            <a:off x="6013131" y="3561884"/>
            <a:ext cx="557670" cy="511283"/>
            <a:chOff x="6015419" y="3716859"/>
            <a:chExt cx="557671" cy="511283"/>
          </a:xfrm>
        </p:grpSpPr>
        <p:sp>
          <p:nvSpPr>
            <p:cNvPr id="4930" name="Google Shape;4930;p7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1" name="Google Shape;4931;p78"/>
            <p:cNvGrpSpPr/>
            <p:nvPr/>
          </p:nvGrpSpPr>
          <p:grpSpPr>
            <a:xfrm>
              <a:off x="6036094" y="3716980"/>
              <a:ext cx="529860" cy="510468"/>
              <a:chOff x="6036094" y="3716980"/>
              <a:chExt cx="529860" cy="510468"/>
            </a:xfrm>
          </p:grpSpPr>
          <p:sp>
            <p:nvSpPr>
              <p:cNvPr id="4932" name="Google Shape;4932;p7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2" name="Google Shape;4942;p78"/>
          <p:cNvGrpSpPr/>
          <p:nvPr/>
        </p:nvGrpSpPr>
        <p:grpSpPr>
          <a:xfrm>
            <a:off x="6642016" y="2918653"/>
            <a:ext cx="576302" cy="511871"/>
            <a:chOff x="6644304" y="3073628"/>
            <a:chExt cx="576302" cy="511871"/>
          </a:xfrm>
        </p:grpSpPr>
        <p:sp>
          <p:nvSpPr>
            <p:cNvPr id="4943" name="Google Shape;4943;p7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4" name="Google Shape;4944;p78"/>
            <p:cNvGrpSpPr/>
            <p:nvPr/>
          </p:nvGrpSpPr>
          <p:grpSpPr>
            <a:xfrm>
              <a:off x="6712169" y="3085440"/>
              <a:ext cx="481622" cy="494913"/>
              <a:chOff x="6712169" y="3085440"/>
              <a:chExt cx="481622" cy="494913"/>
            </a:xfrm>
          </p:grpSpPr>
          <p:sp>
            <p:nvSpPr>
              <p:cNvPr id="4945" name="Google Shape;4945;p7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0" name="Google Shape;4950;p7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3" name="Google Shape;4953;p78"/>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4" name="Google Shape;4954;p78"/>
          <p:cNvGrpSpPr/>
          <p:nvPr/>
        </p:nvGrpSpPr>
        <p:grpSpPr>
          <a:xfrm>
            <a:off x="6649867" y="3561648"/>
            <a:ext cx="560631" cy="511352"/>
            <a:chOff x="6652154" y="3716623"/>
            <a:chExt cx="560631" cy="511352"/>
          </a:xfrm>
        </p:grpSpPr>
        <p:sp>
          <p:nvSpPr>
            <p:cNvPr id="4955" name="Google Shape;4955;p7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6" name="Google Shape;4956;p78"/>
            <p:cNvGrpSpPr/>
            <p:nvPr/>
          </p:nvGrpSpPr>
          <p:grpSpPr>
            <a:xfrm>
              <a:off x="6669657" y="3716715"/>
              <a:ext cx="466779" cy="464290"/>
              <a:chOff x="6669657" y="3716715"/>
              <a:chExt cx="466779" cy="464290"/>
            </a:xfrm>
          </p:grpSpPr>
          <p:sp>
            <p:nvSpPr>
              <p:cNvPr id="4957" name="Google Shape;4957;p7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0" name="Google Shape;4970;p78"/>
          <p:cNvGrpSpPr/>
          <p:nvPr/>
        </p:nvGrpSpPr>
        <p:grpSpPr>
          <a:xfrm>
            <a:off x="7843958" y="3843056"/>
            <a:ext cx="187557" cy="187557"/>
            <a:chOff x="8565775" y="671075"/>
            <a:chExt cx="441000" cy="441000"/>
          </a:xfrm>
        </p:grpSpPr>
        <p:sp>
          <p:nvSpPr>
            <p:cNvPr id="4971" name="Google Shape;4971;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3" name="Google Shape;4973;p78"/>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8"/>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5" name="Google Shape;4975;p78"/>
          <p:cNvGrpSpPr/>
          <p:nvPr/>
        </p:nvGrpSpPr>
        <p:grpSpPr>
          <a:xfrm>
            <a:off x="5997813" y="2921275"/>
            <a:ext cx="587871" cy="512373"/>
            <a:chOff x="6000100" y="3076250"/>
            <a:chExt cx="587871" cy="512373"/>
          </a:xfrm>
        </p:grpSpPr>
        <p:sp>
          <p:nvSpPr>
            <p:cNvPr id="4976" name="Google Shape;4976;p7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7" name="Google Shape;4977;p78"/>
            <p:cNvGrpSpPr/>
            <p:nvPr/>
          </p:nvGrpSpPr>
          <p:grpSpPr>
            <a:xfrm>
              <a:off x="6031360" y="3076713"/>
              <a:ext cx="539107" cy="480965"/>
              <a:chOff x="6031360" y="3076713"/>
              <a:chExt cx="539107" cy="480965"/>
            </a:xfrm>
          </p:grpSpPr>
          <p:sp>
            <p:nvSpPr>
              <p:cNvPr id="4978" name="Google Shape;4978;p7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5" name="Google Shape;4985;p78"/>
          <p:cNvGrpSpPr/>
          <p:nvPr/>
        </p:nvGrpSpPr>
        <p:grpSpPr>
          <a:xfrm>
            <a:off x="3574273" y="2854307"/>
            <a:ext cx="2241344" cy="1330656"/>
            <a:chOff x="3597785" y="3065882"/>
            <a:chExt cx="2241344" cy="1330656"/>
          </a:xfrm>
        </p:grpSpPr>
        <p:grpSp>
          <p:nvGrpSpPr>
            <p:cNvPr id="4986" name="Google Shape;4986;p78"/>
            <p:cNvGrpSpPr/>
            <p:nvPr/>
          </p:nvGrpSpPr>
          <p:grpSpPr>
            <a:xfrm>
              <a:off x="5296908" y="3937355"/>
              <a:ext cx="143198" cy="32380"/>
              <a:chOff x="5296908" y="3937355"/>
              <a:chExt cx="143198" cy="32380"/>
            </a:xfrm>
          </p:grpSpPr>
          <p:sp>
            <p:nvSpPr>
              <p:cNvPr id="4987" name="Google Shape;4987;p7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8" name="Google Shape;4988;p78"/>
              <p:cNvGrpSpPr/>
              <p:nvPr/>
            </p:nvGrpSpPr>
            <p:grpSpPr>
              <a:xfrm>
                <a:off x="5402331" y="3937355"/>
                <a:ext cx="37776" cy="32380"/>
                <a:chOff x="5402331" y="3937355"/>
                <a:chExt cx="37776" cy="32380"/>
              </a:xfrm>
            </p:grpSpPr>
            <p:sp>
              <p:nvSpPr>
                <p:cNvPr id="4989" name="Google Shape;4989;p7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78"/>
              <p:cNvGrpSpPr/>
              <p:nvPr/>
            </p:nvGrpSpPr>
            <p:grpSpPr>
              <a:xfrm>
                <a:off x="5296908" y="3937355"/>
                <a:ext cx="37783" cy="32380"/>
                <a:chOff x="5296908" y="3937355"/>
                <a:chExt cx="37783" cy="32380"/>
              </a:xfrm>
            </p:grpSpPr>
            <p:sp>
              <p:nvSpPr>
                <p:cNvPr id="4992" name="Google Shape;4992;p7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4" name="Google Shape;4994;p78"/>
            <p:cNvGrpSpPr/>
            <p:nvPr/>
          </p:nvGrpSpPr>
          <p:grpSpPr>
            <a:xfrm>
              <a:off x="4724163" y="3119631"/>
              <a:ext cx="120838" cy="84218"/>
              <a:chOff x="4724163" y="3119631"/>
              <a:chExt cx="120838" cy="84218"/>
            </a:xfrm>
          </p:grpSpPr>
          <p:grpSp>
            <p:nvGrpSpPr>
              <p:cNvPr id="4995" name="Google Shape;4995;p78"/>
              <p:cNvGrpSpPr/>
              <p:nvPr/>
            </p:nvGrpSpPr>
            <p:grpSpPr>
              <a:xfrm>
                <a:off x="4746712" y="3132773"/>
                <a:ext cx="86869" cy="56424"/>
                <a:chOff x="4746712" y="3132773"/>
                <a:chExt cx="86869" cy="56424"/>
              </a:xfrm>
            </p:grpSpPr>
            <p:sp>
              <p:nvSpPr>
                <p:cNvPr id="4996" name="Google Shape;4996;p7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78"/>
              <p:cNvGrpSpPr/>
              <p:nvPr/>
            </p:nvGrpSpPr>
            <p:grpSpPr>
              <a:xfrm>
                <a:off x="4773634" y="3143336"/>
                <a:ext cx="37776" cy="32451"/>
                <a:chOff x="4773634" y="3143336"/>
                <a:chExt cx="37776" cy="32451"/>
              </a:xfrm>
            </p:grpSpPr>
            <p:sp>
              <p:nvSpPr>
                <p:cNvPr id="4999" name="Google Shape;4999;p7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78"/>
              <p:cNvGrpSpPr/>
              <p:nvPr/>
            </p:nvGrpSpPr>
            <p:grpSpPr>
              <a:xfrm>
                <a:off x="4724163" y="3131248"/>
                <a:ext cx="37776" cy="32459"/>
                <a:chOff x="4724163" y="3131248"/>
                <a:chExt cx="37776" cy="32459"/>
              </a:xfrm>
            </p:grpSpPr>
            <p:sp>
              <p:nvSpPr>
                <p:cNvPr id="5002" name="Google Shape;5002;p7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4" name="Google Shape;5004;p78"/>
              <p:cNvGrpSpPr/>
              <p:nvPr/>
            </p:nvGrpSpPr>
            <p:grpSpPr>
              <a:xfrm>
                <a:off x="4755081" y="3176054"/>
                <a:ext cx="32357" cy="27795"/>
                <a:chOff x="4755081" y="3176054"/>
                <a:chExt cx="32357" cy="27795"/>
              </a:xfrm>
            </p:grpSpPr>
            <p:sp>
              <p:nvSpPr>
                <p:cNvPr id="5005" name="Google Shape;5005;p7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78"/>
              <p:cNvGrpSpPr/>
              <p:nvPr/>
            </p:nvGrpSpPr>
            <p:grpSpPr>
              <a:xfrm>
                <a:off x="4812550" y="3119631"/>
                <a:ext cx="32451" cy="27803"/>
                <a:chOff x="4812550" y="3119631"/>
                <a:chExt cx="32451" cy="27803"/>
              </a:xfrm>
            </p:grpSpPr>
            <p:sp>
              <p:nvSpPr>
                <p:cNvPr id="5008" name="Google Shape;5008;p7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0" name="Google Shape;5010;p78"/>
            <p:cNvGrpSpPr/>
            <p:nvPr/>
          </p:nvGrpSpPr>
          <p:grpSpPr>
            <a:xfrm>
              <a:off x="5382826" y="4027197"/>
              <a:ext cx="268967" cy="250422"/>
              <a:chOff x="5382826" y="4027197"/>
              <a:chExt cx="268967" cy="250422"/>
            </a:xfrm>
          </p:grpSpPr>
          <p:grpSp>
            <p:nvGrpSpPr>
              <p:cNvPr id="5011" name="Google Shape;5011;p78"/>
              <p:cNvGrpSpPr/>
              <p:nvPr/>
            </p:nvGrpSpPr>
            <p:grpSpPr>
              <a:xfrm>
                <a:off x="5405280" y="4042510"/>
                <a:ext cx="237570" cy="218647"/>
                <a:chOff x="5405280" y="4042510"/>
                <a:chExt cx="237570" cy="218647"/>
              </a:xfrm>
            </p:grpSpPr>
            <p:sp>
              <p:nvSpPr>
                <p:cNvPr id="5012" name="Google Shape;5012;p7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78"/>
              <p:cNvGrpSpPr/>
              <p:nvPr/>
            </p:nvGrpSpPr>
            <p:grpSpPr>
              <a:xfrm>
                <a:off x="5382826" y="4125549"/>
                <a:ext cx="37776" cy="32380"/>
                <a:chOff x="5382826" y="4125549"/>
                <a:chExt cx="37776" cy="32380"/>
              </a:xfrm>
            </p:grpSpPr>
            <p:sp>
              <p:nvSpPr>
                <p:cNvPr id="5019" name="Google Shape;5019;p7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78"/>
              <p:cNvGrpSpPr/>
              <p:nvPr/>
            </p:nvGrpSpPr>
            <p:grpSpPr>
              <a:xfrm>
                <a:off x="5475680" y="4195587"/>
                <a:ext cx="37783" cy="32364"/>
                <a:chOff x="5475680" y="4195587"/>
                <a:chExt cx="37783" cy="32364"/>
              </a:xfrm>
            </p:grpSpPr>
            <p:sp>
              <p:nvSpPr>
                <p:cNvPr id="5022" name="Google Shape;5022;p7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78"/>
              <p:cNvGrpSpPr/>
              <p:nvPr/>
            </p:nvGrpSpPr>
            <p:grpSpPr>
              <a:xfrm>
                <a:off x="5532575" y="4027197"/>
                <a:ext cx="33308" cy="32262"/>
                <a:chOff x="5532575" y="4027197"/>
                <a:chExt cx="33308" cy="32262"/>
              </a:xfrm>
            </p:grpSpPr>
            <p:sp>
              <p:nvSpPr>
                <p:cNvPr id="5025" name="Google Shape;5025;p7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78"/>
              <p:cNvGrpSpPr/>
              <p:nvPr/>
            </p:nvGrpSpPr>
            <p:grpSpPr>
              <a:xfrm>
                <a:off x="5590706" y="4245348"/>
                <a:ext cx="33497" cy="32270"/>
                <a:chOff x="5590706" y="4245348"/>
                <a:chExt cx="33497" cy="32270"/>
              </a:xfrm>
            </p:grpSpPr>
            <p:sp>
              <p:nvSpPr>
                <p:cNvPr id="5028" name="Google Shape;5028;p7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78"/>
              <p:cNvGrpSpPr/>
              <p:nvPr/>
            </p:nvGrpSpPr>
            <p:grpSpPr>
              <a:xfrm>
                <a:off x="5618681" y="4109677"/>
                <a:ext cx="33112" cy="32357"/>
                <a:chOff x="5618681" y="4109677"/>
                <a:chExt cx="33112" cy="32357"/>
              </a:xfrm>
            </p:grpSpPr>
            <p:sp>
              <p:nvSpPr>
                <p:cNvPr id="5031" name="Google Shape;5031;p7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78"/>
              <p:cNvGrpSpPr/>
              <p:nvPr/>
            </p:nvGrpSpPr>
            <p:grpSpPr>
              <a:xfrm>
                <a:off x="5479298" y="4128262"/>
                <a:ext cx="31405" cy="26906"/>
                <a:chOff x="5479298" y="4128262"/>
                <a:chExt cx="31405" cy="26906"/>
              </a:xfrm>
            </p:grpSpPr>
            <p:sp>
              <p:nvSpPr>
                <p:cNvPr id="5034" name="Google Shape;5034;p7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78"/>
              <p:cNvGrpSpPr/>
              <p:nvPr/>
            </p:nvGrpSpPr>
            <p:grpSpPr>
              <a:xfrm>
                <a:off x="5582903" y="4180116"/>
                <a:ext cx="31499" cy="26898"/>
                <a:chOff x="5582903" y="4180116"/>
                <a:chExt cx="31499" cy="26898"/>
              </a:xfrm>
            </p:grpSpPr>
            <p:sp>
              <p:nvSpPr>
                <p:cNvPr id="5037" name="Google Shape;5037;p7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9" name="Google Shape;5039;p78"/>
            <p:cNvGrpSpPr/>
            <p:nvPr/>
          </p:nvGrpSpPr>
          <p:grpSpPr>
            <a:xfrm>
              <a:off x="3977681" y="3230323"/>
              <a:ext cx="94584" cy="84085"/>
              <a:chOff x="3977681" y="3230323"/>
              <a:chExt cx="94584" cy="84085"/>
            </a:xfrm>
          </p:grpSpPr>
          <p:grpSp>
            <p:nvGrpSpPr>
              <p:cNvPr id="5040" name="Google Shape;5040;p78"/>
              <p:cNvGrpSpPr/>
              <p:nvPr/>
            </p:nvGrpSpPr>
            <p:grpSpPr>
              <a:xfrm>
                <a:off x="4000135" y="3243041"/>
                <a:ext cx="59570" cy="57186"/>
                <a:chOff x="4000135" y="3243041"/>
                <a:chExt cx="59570" cy="57186"/>
              </a:xfrm>
            </p:grpSpPr>
            <p:sp>
              <p:nvSpPr>
                <p:cNvPr id="5041" name="Google Shape;5041;p7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78"/>
              <p:cNvGrpSpPr/>
              <p:nvPr/>
            </p:nvGrpSpPr>
            <p:grpSpPr>
              <a:xfrm>
                <a:off x="3977681" y="3245872"/>
                <a:ext cx="37783" cy="32380"/>
                <a:chOff x="3977681" y="3245872"/>
                <a:chExt cx="37783" cy="32380"/>
              </a:xfrm>
            </p:grpSpPr>
            <p:sp>
              <p:nvSpPr>
                <p:cNvPr id="5045" name="Google Shape;5045;p7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78"/>
              <p:cNvGrpSpPr/>
              <p:nvPr/>
            </p:nvGrpSpPr>
            <p:grpSpPr>
              <a:xfrm>
                <a:off x="4040860" y="3262672"/>
                <a:ext cx="31405" cy="27001"/>
                <a:chOff x="4040860" y="3262672"/>
                <a:chExt cx="31405" cy="27001"/>
              </a:xfrm>
            </p:grpSpPr>
            <p:sp>
              <p:nvSpPr>
                <p:cNvPr id="5048" name="Google Shape;5048;p7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78"/>
              <p:cNvGrpSpPr/>
              <p:nvPr/>
            </p:nvGrpSpPr>
            <p:grpSpPr>
              <a:xfrm>
                <a:off x="4021072" y="3230323"/>
                <a:ext cx="31397" cy="26906"/>
                <a:chOff x="4021072" y="3230323"/>
                <a:chExt cx="31397" cy="26906"/>
              </a:xfrm>
            </p:grpSpPr>
            <p:sp>
              <p:nvSpPr>
                <p:cNvPr id="5051" name="Google Shape;5051;p7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78"/>
              <p:cNvGrpSpPr/>
              <p:nvPr/>
            </p:nvGrpSpPr>
            <p:grpSpPr>
              <a:xfrm>
                <a:off x="4001472" y="3287462"/>
                <a:ext cx="31499" cy="26945"/>
                <a:chOff x="4001472" y="3287462"/>
                <a:chExt cx="31499" cy="26945"/>
              </a:xfrm>
            </p:grpSpPr>
            <p:sp>
              <p:nvSpPr>
                <p:cNvPr id="5054" name="Google Shape;5054;p7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6" name="Google Shape;5056;p78"/>
            <p:cNvGrpSpPr/>
            <p:nvPr/>
          </p:nvGrpSpPr>
          <p:grpSpPr>
            <a:xfrm>
              <a:off x="4084715" y="3258865"/>
              <a:ext cx="184961" cy="137268"/>
              <a:chOff x="4084715" y="3258865"/>
              <a:chExt cx="184961" cy="137268"/>
            </a:xfrm>
          </p:grpSpPr>
          <p:grpSp>
            <p:nvGrpSpPr>
              <p:cNvPr id="5057" name="Google Shape;5057;p78"/>
              <p:cNvGrpSpPr/>
              <p:nvPr/>
            </p:nvGrpSpPr>
            <p:grpSpPr>
              <a:xfrm>
                <a:off x="4107453" y="3271583"/>
                <a:ext cx="153470" cy="110275"/>
                <a:chOff x="4107453" y="3271583"/>
                <a:chExt cx="153470" cy="110275"/>
              </a:xfrm>
            </p:grpSpPr>
            <p:sp>
              <p:nvSpPr>
                <p:cNvPr id="5058" name="Google Shape;5058;p7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78"/>
              <p:cNvGrpSpPr/>
              <p:nvPr/>
            </p:nvGrpSpPr>
            <p:grpSpPr>
              <a:xfrm>
                <a:off x="4136947" y="3258865"/>
                <a:ext cx="31499" cy="27001"/>
                <a:chOff x="4136947" y="3258865"/>
                <a:chExt cx="31499" cy="27001"/>
              </a:xfrm>
            </p:grpSpPr>
            <p:sp>
              <p:nvSpPr>
                <p:cNvPr id="5063" name="Google Shape;5063;p7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78"/>
              <p:cNvGrpSpPr/>
              <p:nvPr/>
            </p:nvGrpSpPr>
            <p:grpSpPr>
              <a:xfrm>
                <a:off x="4084715" y="3266478"/>
                <a:ext cx="31468" cy="26898"/>
                <a:chOff x="4084715" y="3266478"/>
                <a:chExt cx="31468" cy="26898"/>
              </a:xfrm>
            </p:grpSpPr>
            <p:sp>
              <p:nvSpPr>
                <p:cNvPr id="5066" name="Google Shape;5066;p7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78"/>
              <p:cNvGrpSpPr/>
              <p:nvPr/>
            </p:nvGrpSpPr>
            <p:grpSpPr>
              <a:xfrm>
                <a:off x="4159213" y="3279849"/>
                <a:ext cx="31405" cy="26945"/>
                <a:chOff x="4159213" y="3279849"/>
                <a:chExt cx="31405" cy="26945"/>
              </a:xfrm>
            </p:grpSpPr>
            <p:sp>
              <p:nvSpPr>
                <p:cNvPr id="5069" name="Google Shape;5069;p7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78"/>
              <p:cNvGrpSpPr/>
              <p:nvPr/>
            </p:nvGrpSpPr>
            <p:grpSpPr>
              <a:xfrm>
                <a:off x="4201550" y="3266502"/>
                <a:ext cx="31405" cy="26883"/>
                <a:chOff x="4201550" y="3266502"/>
                <a:chExt cx="31405" cy="26883"/>
              </a:xfrm>
            </p:grpSpPr>
            <p:sp>
              <p:nvSpPr>
                <p:cNvPr id="5072" name="Google Shape;5072;p7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78"/>
              <p:cNvGrpSpPr/>
              <p:nvPr/>
            </p:nvGrpSpPr>
            <p:grpSpPr>
              <a:xfrm>
                <a:off x="4201550" y="3338278"/>
                <a:ext cx="31405" cy="26930"/>
                <a:chOff x="4201550" y="3338278"/>
                <a:chExt cx="31405" cy="26930"/>
              </a:xfrm>
            </p:grpSpPr>
            <p:sp>
              <p:nvSpPr>
                <p:cNvPr id="5075" name="Google Shape;5075;p7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78"/>
              <p:cNvGrpSpPr/>
              <p:nvPr/>
            </p:nvGrpSpPr>
            <p:grpSpPr>
              <a:xfrm>
                <a:off x="4238272" y="3369132"/>
                <a:ext cx="31405" cy="27001"/>
                <a:chOff x="4238272" y="3369132"/>
                <a:chExt cx="31405" cy="27001"/>
              </a:xfrm>
            </p:grpSpPr>
            <p:sp>
              <p:nvSpPr>
                <p:cNvPr id="5078" name="Google Shape;5078;p7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0" name="Google Shape;5080;p78"/>
            <p:cNvGrpSpPr/>
            <p:nvPr/>
          </p:nvGrpSpPr>
          <p:grpSpPr>
            <a:xfrm>
              <a:off x="4068639" y="3200169"/>
              <a:ext cx="77643" cy="37272"/>
              <a:chOff x="4068639" y="3200169"/>
              <a:chExt cx="77643" cy="37272"/>
            </a:xfrm>
          </p:grpSpPr>
          <p:sp>
            <p:nvSpPr>
              <p:cNvPr id="5081" name="Google Shape;5081;p7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2" name="Google Shape;5082;p78"/>
              <p:cNvGrpSpPr/>
              <p:nvPr/>
            </p:nvGrpSpPr>
            <p:grpSpPr>
              <a:xfrm>
                <a:off x="4114878" y="3200169"/>
                <a:ext cx="31405" cy="26993"/>
                <a:chOff x="4114878" y="3200169"/>
                <a:chExt cx="31405" cy="26993"/>
              </a:xfrm>
            </p:grpSpPr>
            <p:sp>
              <p:nvSpPr>
                <p:cNvPr id="5083" name="Google Shape;5083;p7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78"/>
              <p:cNvGrpSpPr/>
              <p:nvPr/>
            </p:nvGrpSpPr>
            <p:grpSpPr>
              <a:xfrm>
                <a:off x="4068639" y="3210535"/>
                <a:ext cx="31499" cy="26906"/>
                <a:chOff x="4068639" y="3210535"/>
                <a:chExt cx="31499" cy="26906"/>
              </a:xfrm>
            </p:grpSpPr>
            <p:sp>
              <p:nvSpPr>
                <p:cNvPr id="5086" name="Google Shape;5086;p7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8" name="Google Shape;5088;p78"/>
            <p:cNvGrpSpPr/>
            <p:nvPr/>
          </p:nvGrpSpPr>
          <p:grpSpPr>
            <a:xfrm>
              <a:off x="3869702" y="3066935"/>
              <a:ext cx="382664" cy="190294"/>
              <a:chOff x="3869702" y="3066935"/>
              <a:chExt cx="382664" cy="190294"/>
            </a:xfrm>
          </p:grpSpPr>
          <p:grpSp>
            <p:nvGrpSpPr>
              <p:cNvPr id="5089" name="Google Shape;5089;p78"/>
              <p:cNvGrpSpPr/>
              <p:nvPr/>
            </p:nvGrpSpPr>
            <p:grpSpPr>
              <a:xfrm>
                <a:off x="3888633" y="3082351"/>
                <a:ext cx="351172" cy="160698"/>
                <a:chOff x="3888633" y="3082351"/>
                <a:chExt cx="351172" cy="160698"/>
              </a:xfrm>
            </p:grpSpPr>
            <p:sp>
              <p:nvSpPr>
                <p:cNvPr id="5090" name="Google Shape;5090;p7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6" name="Google Shape;5096;p78"/>
              <p:cNvGrpSpPr/>
              <p:nvPr/>
            </p:nvGrpSpPr>
            <p:grpSpPr>
              <a:xfrm>
                <a:off x="4143703" y="3066935"/>
                <a:ext cx="37783" cy="32357"/>
                <a:chOff x="4143703" y="3066935"/>
                <a:chExt cx="37783" cy="32357"/>
              </a:xfrm>
            </p:grpSpPr>
            <p:sp>
              <p:nvSpPr>
                <p:cNvPr id="5097" name="Google Shape;5097;p7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78"/>
              <p:cNvGrpSpPr/>
              <p:nvPr/>
            </p:nvGrpSpPr>
            <p:grpSpPr>
              <a:xfrm>
                <a:off x="4044565" y="3103563"/>
                <a:ext cx="37783" cy="32451"/>
                <a:chOff x="4044565" y="3103563"/>
                <a:chExt cx="37783" cy="32451"/>
              </a:xfrm>
            </p:grpSpPr>
            <p:sp>
              <p:nvSpPr>
                <p:cNvPr id="5100" name="Google Shape;5100;p7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78"/>
              <p:cNvGrpSpPr/>
              <p:nvPr/>
            </p:nvGrpSpPr>
            <p:grpSpPr>
              <a:xfrm>
                <a:off x="4017454" y="3188237"/>
                <a:ext cx="37776" cy="32357"/>
                <a:chOff x="4017454" y="3188237"/>
                <a:chExt cx="37776" cy="32357"/>
              </a:xfrm>
            </p:grpSpPr>
            <p:sp>
              <p:nvSpPr>
                <p:cNvPr id="5103" name="Google Shape;5103;p7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78"/>
              <p:cNvGrpSpPr/>
              <p:nvPr/>
            </p:nvGrpSpPr>
            <p:grpSpPr>
              <a:xfrm>
                <a:off x="3921548" y="3157509"/>
                <a:ext cx="37783" cy="32357"/>
                <a:chOff x="3921548" y="3157509"/>
                <a:chExt cx="37783" cy="32357"/>
              </a:xfrm>
            </p:grpSpPr>
            <p:sp>
              <p:nvSpPr>
                <p:cNvPr id="5106" name="Google Shape;5106;p7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78"/>
              <p:cNvGrpSpPr/>
              <p:nvPr/>
            </p:nvGrpSpPr>
            <p:grpSpPr>
              <a:xfrm>
                <a:off x="3939056" y="3211620"/>
                <a:ext cx="37783" cy="32380"/>
                <a:chOff x="3939056" y="3211620"/>
                <a:chExt cx="37783" cy="32380"/>
              </a:xfrm>
            </p:grpSpPr>
            <p:sp>
              <p:nvSpPr>
                <p:cNvPr id="5109" name="Google Shape;5109;p7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78"/>
              <p:cNvGrpSpPr/>
              <p:nvPr/>
            </p:nvGrpSpPr>
            <p:grpSpPr>
              <a:xfrm>
                <a:off x="4176240" y="3136965"/>
                <a:ext cx="31405" cy="26930"/>
                <a:chOff x="4176240" y="3136965"/>
                <a:chExt cx="31405" cy="26930"/>
              </a:xfrm>
            </p:grpSpPr>
            <p:sp>
              <p:nvSpPr>
                <p:cNvPr id="5112" name="Google Shape;5112;p7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78"/>
              <p:cNvGrpSpPr/>
              <p:nvPr/>
            </p:nvGrpSpPr>
            <p:grpSpPr>
              <a:xfrm>
                <a:off x="4133148" y="3152593"/>
                <a:ext cx="31499" cy="27001"/>
                <a:chOff x="4133148" y="3152593"/>
                <a:chExt cx="31499" cy="27001"/>
              </a:xfrm>
            </p:grpSpPr>
            <p:sp>
              <p:nvSpPr>
                <p:cNvPr id="5115" name="Google Shape;5115;p7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78"/>
              <p:cNvGrpSpPr/>
              <p:nvPr/>
            </p:nvGrpSpPr>
            <p:grpSpPr>
              <a:xfrm>
                <a:off x="4220866" y="3073534"/>
                <a:ext cx="31499" cy="26898"/>
                <a:chOff x="4220866" y="3073534"/>
                <a:chExt cx="31499" cy="26898"/>
              </a:xfrm>
            </p:grpSpPr>
            <p:sp>
              <p:nvSpPr>
                <p:cNvPr id="5118" name="Google Shape;5118;p7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78"/>
              <p:cNvGrpSpPr/>
              <p:nvPr/>
            </p:nvGrpSpPr>
            <p:grpSpPr>
              <a:xfrm>
                <a:off x="3869702" y="3230323"/>
                <a:ext cx="31499" cy="26906"/>
                <a:chOff x="3869702" y="3230323"/>
                <a:chExt cx="31499" cy="26906"/>
              </a:xfrm>
            </p:grpSpPr>
            <p:sp>
              <p:nvSpPr>
                <p:cNvPr id="5121" name="Google Shape;5121;p7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3" name="Google Shape;5123;p78"/>
            <p:cNvGrpSpPr/>
            <p:nvPr/>
          </p:nvGrpSpPr>
          <p:grpSpPr>
            <a:xfrm>
              <a:off x="4271383" y="3065882"/>
              <a:ext cx="304556" cy="341663"/>
              <a:chOff x="4271383" y="3065882"/>
              <a:chExt cx="304556" cy="341663"/>
            </a:xfrm>
          </p:grpSpPr>
          <p:grpSp>
            <p:nvGrpSpPr>
              <p:cNvPr id="5124" name="Google Shape;5124;p78"/>
              <p:cNvGrpSpPr/>
              <p:nvPr/>
            </p:nvGrpSpPr>
            <p:grpSpPr>
              <a:xfrm>
                <a:off x="4293838" y="3078639"/>
                <a:ext cx="269353" cy="311973"/>
                <a:chOff x="4293838" y="3078639"/>
                <a:chExt cx="269353" cy="311973"/>
              </a:xfrm>
            </p:grpSpPr>
            <p:sp>
              <p:nvSpPr>
                <p:cNvPr id="5125" name="Google Shape;5125;p7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78"/>
              <p:cNvGrpSpPr/>
              <p:nvPr/>
            </p:nvGrpSpPr>
            <p:grpSpPr>
              <a:xfrm>
                <a:off x="4538164" y="3342061"/>
                <a:ext cx="37776" cy="32380"/>
                <a:chOff x="4538164" y="3342061"/>
                <a:chExt cx="37776" cy="32380"/>
              </a:xfrm>
            </p:grpSpPr>
            <p:sp>
              <p:nvSpPr>
                <p:cNvPr id="5143" name="Google Shape;5143;p7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78"/>
              <p:cNvGrpSpPr/>
              <p:nvPr/>
            </p:nvGrpSpPr>
            <p:grpSpPr>
              <a:xfrm>
                <a:off x="4271383" y="3194742"/>
                <a:ext cx="37783" cy="32420"/>
                <a:chOff x="4271383" y="3194742"/>
                <a:chExt cx="37783" cy="32420"/>
              </a:xfrm>
            </p:grpSpPr>
            <p:sp>
              <p:nvSpPr>
                <p:cNvPr id="5146" name="Google Shape;5146;p7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78"/>
              <p:cNvGrpSpPr/>
              <p:nvPr/>
            </p:nvGrpSpPr>
            <p:grpSpPr>
              <a:xfrm>
                <a:off x="4284416" y="3084058"/>
                <a:ext cx="37783" cy="32357"/>
                <a:chOff x="4284416" y="3084058"/>
                <a:chExt cx="37783" cy="32357"/>
              </a:xfrm>
            </p:grpSpPr>
            <p:sp>
              <p:nvSpPr>
                <p:cNvPr id="5149" name="Google Shape;5149;p7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78"/>
              <p:cNvGrpSpPr/>
              <p:nvPr/>
            </p:nvGrpSpPr>
            <p:grpSpPr>
              <a:xfrm>
                <a:off x="4478697" y="3297561"/>
                <a:ext cx="37776" cy="32451"/>
                <a:chOff x="4478697" y="3297561"/>
                <a:chExt cx="37776" cy="32451"/>
              </a:xfrm>
            </p:grpSpPr>
            <p:sp>
              <p:nvSpPr>
                <p:cNvPr id="5152" name="Google Shape;5152;p7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78"/>
              <p:cNvGrpSpPr/>
              <p:nvPr/>
            </p:nvGrpSpPr>
            <p:grpSpPr>
              <a:xfrm>
                <a:off x="4411813" y="3331711"/>
                <a:ext cx="37776" cy="32451"/>
                <a:chOff x="4411813" y="3331711"/>
                <a:chExt cx="37776" cy="32451"/>
              </a:xfrm>
            </p:grpSpPr>
            <p:sp>
              <p:nvSpPr>
                <p:cNvPr id="5155" name="Google Shape;5155;p7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78"/>
              <p:cNvGrpSpPr/>
              <p:nvPr/>
            </p:nvGrpSpPr>
            <p:grpSpPr>
              <a:xfrm>
                <a:off x="4337984" y="3375188"/>
                <a:ext cx="37776" cy="32357"/>
                <a:chOff x="4337984" y="3375188"/>
                <a:chExt cx="37776" cy="32357"/>
              </a:xfrm>
            </p:grpSpPr>
            <p:sp>
              <p:nvSpPr>
                <p:cNvPr id="5158" name="Google Shape;5158;p7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78"/>
              <p:cNvGrpSpPr/>
              <p:nvPr/>
            </p:nvGrpSpPr>
            <p:grpSpPr>
              <a:xfrm>
                <a:off x="4494867" y="3090530"/>
                <a:ext cx="37878" cy="32451"/>
                <a:chOff x="4494867" y="3090530"/>
                <a:chExt cx="37878" cy="32451"/>
              </a:xfrm>
            </p:grpSpPr>
            <p:sp>
              <p:nvSpPr>
                <p:cNvPr id="5161" name="Google Shape;5161;p7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78"/>
              <p:cNvGrpSpPr/>
              <p:nvPr/>
            </p:nvGrpSpPr>
            <p:grpSpPr>
              <a:xfrm>
                <a:off x="4525124" y="3207774"/>
                <a:ext cx="37783" cy="32420"/>
                <a:chOff x="4525124" y="3207774"/>
                <a:chExt cx="37783" cy="32420"/>
              </a:xfrm>
            </p:grpSpPr>
            <p:sp>
              <p:nvSpPr>
                <p:cNvPr id="5164" name="Google Shape;5164;p7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78"/>
              <p:cNvGrpSpPr/>
              <p:nvPr/>
            </p:nvGrpSpPr>
            <p:grpSpPr>
              <a:xfrm>
                <a:off x="4440544" y="3176479"/>
                <a:ext cx="31499" cy="26898"/>
                <a:chOff x="4440544" y="3176479"/>
                <a:chExt cx="31499" cy="26898"/>
              </a:xfrm>
            </p:grpSpPr>
            <p:sp>
              <p:nvSpPr>
                <p:cNvPr id="5167" name="Google Shape;5167;p7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78"/>
              <p:cNvGrpSpPr/>
              <p:nvPr/>
            </p:nvGrpSpPr>
            <p:grpSpPr>
              <a:xfrm>
                <a:off x="4350545" y="3156400"/>
                <a:ext cx="31405" cy="27001"/>
                <a:chOff x="4350545" y="3156400"/>
                <a:chExt cx="31405" cy="27001"/>
              </a:xfrm>
            </p:grpSpPr>
            <p:sp>
              <p:nvSpPr>
                <p:cNvPr id="5170" name="Google Shape;5170;p7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78"/>
              <p:cNvGrpSpPr/>
              <p:nvPr/>
            </p:nvGrpSpPr>
            <p:grpSpPr>
              <a:xfrm>
                <a:off x="4376703" y="3255058"/>
                <a:ext cx="31405" cy="27001"/>
                <a:chOff x="4376703" y="3255058"/>
                <a:chExt cx="31405" cy="27001"/>
              </a:xfrm>
            </p:grpSpPr>
            <p:sp>
              <p:nvSpPr>
                <p:cNvPr id="5173" name="Google Shape;5173;p7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78"/>
              <p:cNvGrpSpPr/>
              <p:nvPr/>
            </p:nvGrpSpPr>
            <p:grpSpPr>
              <a:xfrm>
                <a:off x="4331322" y="3283656"/>
                <a:ext cx="31405" cy="26945"/>
                <a:chOff x="4331322" y="3283656"/>
                <a:chExt cx="31405" cy="26945"/>
              </a:xfrm>
            </p:grpSpPr>
            <p:sp>
              <p:nvSpPr>
                <p:cNvPr id="5176" name="Google Shape;5176;p7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78"/>
              <p:cNvGrpSpPr/>
              <p:nvPr/>
            </p:nvGrpSpPr>
            <p:grpSpPr>
              <a:xfrm>
                <a:off x="4380510" y="3065882"/>
                <a:ext cx="31405" cy="26938"/>
                <a:chOff x="4380510" y="3065882"/>
                <a:chExt cx="31405" cy="26938"/>
              </a:xfrm>
            </p:grpSpPr>
            <p:sp>
              <p:nvSpPr>
                <p:cNvPr id="5179" name="Google Shape;5179;p7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1" name="Google Shape;5181;p78"/>
            <p:cNvGrpSpPr/>
            <p:nvPr/>
          </p:nvGrpSpPr>
          <p:grpSpPr>
            <a:xfrm>
              <a:off x="4558998" y="3188237"/>
              <a:ext cx="1280131" cy="1052746"/>
              <a:chOff x="4558998" y="3188237"/>
              <a:chExt cx="1280131" cy="1052746"/>
            </a:xfrm>
          </p:grpSpPr>
          <p:sp>
            <p:nvSpPr>
              <p:cNvPr id="5182" name="Google Shape;5182;p7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3" name="Google Shape;5183;p78"/>
              <p:cNvGrpSpPr/>
              <p:nvPr/>
            </p:nvGrpSpPr>
            <p:grpSpPr>
              <a:xfrm>
                <a:off x="4579164" y="3203653"/>
                <a:ext cx="1244833" cy="1020397"/>
                <a:chOff x="4579164" y="3203653"/>
                <a:chExt cx="1244833" cy="1020397"/>
              </a:xfrm>
            </p:grpSpPr>
            <p:sp>
              <p:nvSpPr>
                <p:cNvPr id="5184" name="Google Shape;5184;p7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6" name="Google Shape;5186;p78"/>
                <p:cNvGrpSpPr/>
                <p:nvPr/>
              </p:nvGrpSpPr>
              <p:grpSpPr>
                <a:xfrm>
                  <a:off x="4579164" y="3203653"/>
                  <a:ext cx="1244833" cy="1020397"/>
                  <a:chOff x="4579164" y="3203653"/>
                  <a:chExt cx="1244833" cy="1020397"/>
                </a:xfrm>
              </p:grpSpPr>
              <p:sp>
                <p:nvSpPr>
                  <p:cNvPr id="5187" name="Google Shape;5187;p7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78"/>
                  <p:cNvGrpSpPr/>
                  <p:nvPr/>
                </p:nvGrpSpPr>
                <p:grpSpPr>
                  <a:xfrm>
                    <a:off x="4579164" y="3203653"/>
                    <a:ext cx="1244833" cy="1020397"/>
                    <a:chOff x="4579164" y="3203653"/>
                    <a:chExt cx="1244833" cy="1020397"/>
                  </a:xfrm>
                </p:grpSpPr>
                <p:sp>
                  <p:nvSpPr>
                    <p:cNvPr id="5190" name="Google Shape;5190;p7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8" name="Google Shape;5198;p78"/>
                    <p:cNvGrpSpPr/>
                    <p:nvPr/>
                  </p:nvGrpSpPr>
                  <p:grpSpPr>
                    <a:xfrm>
                      <a:off x="4579164" y="3203653"/>
                      <a:ext cx="1244833" cy="1020397"/>
                      <a:chOff x="4579164" y="3203653"/>
                      <a:chExt cx="1244833" cy="1020397"/>
                    </a:xfrm>
                  </p:grpSpPr>
                  <p:sp>
                    <p:nvSpPr>
                      <p:cNvPr id="5199" name="Google Shape;5199;p7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3" name="Google Shape;5213;p78"/>
                      <p:cNvGrpSpPr/>
                      <p:nvPr/>
                    </p:nvGrpSpPr>
                    <p:grpSpPr>
                      <a:xfrm>
                        <a:off x="4579164" y="3203653"/>
                        <a:ext cx="1244833" cy="1020397"/>
                        <a:chOff x="4579164" y="3203653"/>
                        <a:chExt cx="1244833" cy="1020397"/>
                      </a:xfrm>
                    </p:grpSpPr>
                    <p:sp>
                      <p:nvSpPr>
                        <p:cNvPr id="5214" name="Google Shape;5214;p7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8" name="Google Shape;5238;p78"/>
                        <p:cNvGrpSpPr/>
                        <p:nvPr/>
                      </p:nvGrpSpPr>
                      <p:grpSpPr>
                        <a:xfrm>
                          <a:off x="4579164" y="3203653"/>
                          <a:ext cx="1244833" cy="1020397"/>
                          <a:chOff x="4579164" y="3203653"/>
                          <a:chExt cx="1244833" cy="1020397"/>
                        </a:xfrm>
                      </p:grpSpPr>
                      <p:sp>
                        <p:nvSpPr>
                          <p:cNvPr id="5239" name="Google Shape;5239;p7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0" name="Google Shape;5240;p78"/>
                          <p:cNvGrpSpPr/>
                          <p:nvPr/>
                        </p:nvGrpSpPr>
                        <p:grpSpPr>
                          <a:xfrm>
                            <a:off x="4579164" y="3203653"/>
                            <a:ext cx="1244833" cy="1020397"/>
                            <a:chOff x="4579164" y="3203653"/>
                            <a:chExt cx="1244833" cy="1020397"/>
                          </a:xfrm>
                        </p:grpSpPr>
                        <p:sp>
                          <p:nvSpPr>
                            <p:cNvPr id="5241" name="Google Shape;5241;p7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8" name="Google Shape;5248;p78"/>
                            <p:cNvGrpSpPr/>
                            <p:nvPr/>
                          </p:nvGrpSpPr>
                          <p:grpSpPr>
                            <a:xfrm>
                              <a:off x="4579164" y="3203653"/>
                              <a:ext cx="1244833" cy="1020397"/>
                              <a:chOff x="4579164" y="3203653"/>
                              <a:chExt cx="1244833" cy="1020397"/>
                            </a:xfrm>
                          </p:grpSpPr>
                          <p:sp>
                            <p:nvSpPr>
                              <p:cNvPr id="5249" name="Google Shape;5249;p7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2" name="Google Shape;5262;p78"/>
                              <p:cNvGrpSpPr/>
                              <p:nvPr/>
                            </p:nvGrpSpPr>
                            <p:grpSpPr>
                              <a:xfrm>
                                <a:off x="4579164" y="3203653"/>
                                <a:ext cx="1244833" cy="1020397"/>
                                <a:chOff x="4579164" y="3203653"/>
                                <a:chExt cx="1244833" cy="1020397"/>
                              </a:xfrm>
                            </p:grpSpPr>
                            <p:sp>
                              <p:nvSpPr>
                                <p:cNvPr id="5263" name="Google Shape;5263;p7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0" name="Google Shape;5270;p78"/>
                                <p:cNvGrpSpPr/>
                                <p:nvPr/>
                              </p:nvGrpSpPr>
                              <p:grpSpPr>
                                <a:xfrm>
                                  <a:off x="4579164" y="3203653"/>
                                  <a:ext cx="1244833" cy="1020397"/>
                                  <a:chOff x="4579164" y="3203653"/>
                                  <a:chExt cx="1244833" cy="1020397"/>
                                </a:xfrm>
                              </p:grpSpPr>
                              <p:sp>
                                <p:nvSpPr>
                                  <p:cNvPr id="5271" name="Google Shape;5271;p7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6" name="Google Shape;5276;p78"/>
                                  <p:cNvGrpSpPr/>
                                  <p:nvPr/>
                                </p:nvGrpSpPr>
                                <p:grpSpPr>
                                  <a:xfrm>
                                    <a:off x="4579164" y="3203653"/>
                                    <a:ext cx="1244833" cy="1020397"/>
                                    <a:chOff x="4579164" y="3203653"/>
                                    <a:chExt cx="1244833" cy="1020397"/>
                                  </a:xfrm>
                                </p:grpSpPr>
                                <p:sp>
                                  <p:nvSpPr>
                                    <p:cNvPr id="5277" name="Google Shape;5277;p7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281" name="Google Shape;5281;p7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84" name="Google Shape;5284;p7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85" name="Google Shape;5285;p78"/>
              <p:cNvGrpSpPr/>
              <p:nvPr/>
            </p:nvGrpSpPr>
            <p:grpSpPr>
              <a:xfrm>
                <a:off x="4595437" y="3598775"/>
                <a:ext cx="37776" cy="32451"/>
                <a:chOff x="4595437" y="3598775"/>
                <a:chExt cx="37776" cy="32451"/>
              </a:xfrm>
            </p:grpSpPr>
            <p:sp>
              <p:nvSpPr>
                <p:cNvPr id="5286" name="Google Shape;5286;p7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78"/>
              <p:cNvGrpSpPr/>
              <p:nvPr/>
            </p:nvGrpSpPr>
            <p:grpSpPr>
              <a:xfrm>
                <a:off x="4641864" y="3524443"/>
                <a:ext cx="37776" cy="32380"/>
                <a:chOff x="4641864" y="3524443"/>
                <a:chExt cx="37776" cy="32380"/>
              </a:xfrm>
            </p:grpSpPr>
            <p:sp>
              <p:nvSpPr>
                <p:cNvPr id="5289" name="Google Shape;5289;p7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78"/>
              <p:cNvGrpSpPr/>
              <p:nvPr/>
            </p:nvGrpSpPr>
            <p:grpSpPr>
              <a:xfrm>
                <a:off x="4648431" y="3893901"/>
                <a:ext cx="37776" cy="32357"/>
                <a:chOff x="4648431" y="3893901"/>
                <a:chExt cx="37776" cy="32357"/>
              </a:xfrm>
            </p:grpSpPr>
            <p:sp>
              <p:nvSpPr>
                <p:cNvPr id="5292" name="Google Shape;5292;p7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78"/>
              <p:cNvGrpSpPr/>
              <p:nvPr/>
            </p:nvGrpSpPr>
            <p:grpSpPr>
              <a:xfrm>
                <a:off x="4567752" y="3722908"/>
                <a:ext cx="37870" cy="32380"/>
                <a:chOff x="4567752" y="3722908"/>
                <a:chExt cx="37870" cy="32380"/>
              </a:xfrm>
            </p:grpSpPr>
            <p:sp>
              <p:nvSpPr>
                <p:cNvPr id="5295" name="Google Shape;5295;p7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78"/>
              <p:cNvGrpSpPr/>
              <p:nvPr/>
            </p:nvGrpSpPr>
            <p:grpSpPr>
              <a:xfrm>
                <a:off x="4617506" y="3652052"/>
                <a:ext cx="37783" cy="32357"/>
                <a:chOff x="4617506" y="3652052"/>
                <a:chExt cx="37783" cy="32357"/>
              </a:xfrm>
            </p:grpSpPr>
            <p:sp>
              <p:nvSpPr>
                <p:cNvPr id="5298" name="Google Shape;5298;p7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78"/>
              <p:cNvGrpSpPr/>
              <p:nvPr/>
            </p:nvGrpSpPr>
            <p:grpSpPr>
              <a:xfrm>
                <a:off x="4739005" y="3554149"/>
                <a:ext cx="37870" cy="32357"/>
                <a:chOff x="4739005" y="3554149"/>
                <a:chExt cx="37870" cy="32357"/>
              </a:xfrm>
            </p:grpSpPr>
            <p:sp>
              <p:nvSpPr>
                <p:cNvPr id="5301" name="Google Shape;5301;p7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78"/>
              <p:cNvGrpSpPr/>
              <p:nvPr/>
            </p:nvGrpSpPr>
            <p:grpSpPr>
              <a:xfrm>
                <a:off x="4806557" y="3630258"/>
                <a:ext cx="37776" cy="32364"/>
                <a:chOff x="4806557" y="3630258"/>
                <a:chExt cx="37776" cy="32364"/>
              </a:xfrm>
            </p:grpSpPr>
            <p:sp>
              <p:nvSpPr>
                <p:cNvPr id="5304" name="Google Shape;5304;p7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78"/>
              <p:cNvGrpSpPr/>
              <p:nvPr/>
            </p:nvGrpSpPr>
            <p:grpSpPr>
              <a:xfrm>
                <a:off x="4737007" y="4004357"/>
                <a:ext cx="37870" cy="32357"/>
                <a:chOff x="4737007" y="4004357"/>
                <a:chExt cx="37870" cy="32357"/>
              </a:xfrm>
            </p:grpSpPr>
            <p:sp>
              <p:nvSpPr>
                <p:cNvPr id="5307" name="Google Shape;5307;p7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78"/>
              <p:cNvGrpSpPr/>
              <p:nvPr/>
            </p:nvGrpSpPr>
            <p:grpSpPr>
              <a:xfrm>
                <a:off x="4773634" y="4208627"/>
                <a:ext cx="37776" cy="32357"/>
                <a:chOff x="4773634" y="4208627"/>
                <a:chExt cx="37776" cy="32357"/>
              </a:xfrm>
            </p:grpSpPr>
            <p:sp>
              <p:nvSpPr>
                <p:cNvPr id="5310" name="Google Shape;5310;p7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78"/>
              <p:cNvGrpSpPr/>
              <p:nvPr/>
            </p:nvGrpSpPr>
            <p:grpSpPr>
              <a:xfrm>
                <a:off x="4888282" y="4074764"/>
                <a:ext cx="37776" cy="32451"/>
                <a:chOff x="4888282" y="4074764"/>
                <a:chExt cx="37776" cy="32451"/>
              </a:xfrm>
            </p:grpSpPr>
            <p:sp>
              <p:nvSpPr>
                <p:cNvPr id="5313" name="Google Shape;5313;p7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78"/>
              <p:cNvGrpSpPr/>
              <p:nvPr/>
            </p:nvGrpSpPr>
            <p:grpSpPr>
              <a:xfrm>
                <a:off x="4901315" y="3804271"/>
                <a:ext cx="37776" cy="32364"/>
                <a:chOff x="4901315" y="3804271"/>
                <a:chExt cx="37776" cy="32364"/>
              </a:xfrm>
            </p:grpSpPr>
            <p:sp>
              <p:nvSpPr>
                <p:cNvPr id="5316" name="Google Shape;5316;p7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78"/>
              <p:cNvGrpSpPr/>
              <p:nvPr/>
            </p:nvGrpSpPr>
            <p:grpSpPr>
              <a:xfrm>
                <a:off x="4866394" y="3715035"/>
                <a:ext cx="37846" cy="32357"/>
                <a:chOff x="4866394" y="3715035"/>
                <a:chExt cx="37846" cy="32357"/>
              </a:xfrm>
            </p:grpSpPr>
            <p:sp>
              <p:nvSpPr>
                <p:cNvPr id="5319" name="Google Shape;5319;p7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78"/>
              <p:cNvGrpSpPr/>
              <p:nvPr/>
            </p:nvGrpSpPr>
            <p:grpSpPr>
              <a:xfrm>
                <a:off x="4979233" y="3839798"/>
                <a:ext cx="37878" cy="32420"/>
                <a:chOff x="4979233" y="3839798"/>
                <a:chExt cx="37878" cy="32420"/>
              </a:xfrm>
            </p:grpSpPr>
            <p:sp>
              <p:nvSpPr>
                <p:cNvPr id="5322" name="Google Shape;5322;p7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78"/>
              <p:cNvGrpSpPr/>
              <p:nvPr/>
            </p:nvGrpSpPr>
            <p:grpSpPr>
              <a:xfrm>
                <a:off x="4790662" y="3679147"/>
                <a:ext cx="37783" cy="32380"/>
                <a:chOff x="4790662" y="3679147"/>
                <a:chExt cx="37783" cy="32380"/>
              </a:xfrm>
            </p:grpSpPr>
            <p:sp>
              <p:nvSpPr>
                <p:cNvPr id="5325" name="Google Shape;5325;p7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78"/>
              <p:cNvGrpSpPr/>
              <p:nvPr/>
            </p:nvGrpSpPr>
            <p:grpSpPr>
              <a:xfrm>
                <a:off x="4857263" y="3557861"/>
                <a:ext cx="37776" cy="32357"/>
                <a:chOff x="4857263" y="3557861"/>
                <a:chExt cx="37776" cy="32357"/>
              </a:xfrm>
            </p:grpSpPr>
            <p:sp>
              <p:nvSpPr>
                <p:cNvPr id="5328" name="Google Shape;5328;p7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0" name="Google Shape;5330;p78"/>
              <p:cNvGrpSpPr/>
              <p:nvPr/>
            </p:nvGrpSpPr>
            <p:grpSpPr>
              <a:xfrm>
                <a:off x="4883902" y="3648033"/>
                <a:ext cx="37783" cy="32380"/>
                <a:chOff x="4883902" y="3648033"/>
                <a:chExt cx="37783" cy="32380"/>
              </a:xfrm>
            </p:grpSpPr>
            <p:sp>
              <p:nvSpPr>
                <p:cNvPr id="5331" name="Google Shape;5331;p7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78"/>
              <p:cNvGrpSpPr/>
              <p:nvPr/>
            </p:nvGrpSpPr>
            <p:grpSpPr>
              <a:xfrm>
                <a:off x="4907780" y="3347220"/>
                <a:ext cx="37878" cy="32357"/>
                <a:chOff x="4907780" y="3347220"/>
                <a:chExt cx="37878" cy="32357"/>
              </a:xfrm>
            </p:grpSpPr>
            <p:sp>
              <p:nvSpPr>
                <p:cNvPr id="5334" name="Google Shape;5334;p7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78"/>
              <p:cNvGrpSpPr/>
              <p:nvPr/>
            </p:nvGrpSpPr>
            <p:grpSpPr>
              <a:xfrm>
                <a:off x="5065048" y="3738150"/>
                <a:ext cx="37783" cy="32364"/>
                <a:chOff x="5065048" y="3738150"/>
                <a:chExt cx="37783" cy="32364"/>
              </a:xfrm>
            </p:grpSpPr>
            <p:sp>
              <p:nvSpPr>
                <p:cNvPr id="5337" name="Google Shape;5337;p7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78"/>
              <p:cNvGrpSpPr/>
              <p:nvPr/>
            </p:nvGrpSpPr>
            <p:grpSpPr>
              <a:xfrm>
                <a:off x="5071616" y="3284615"/>
                <a:ext cx="37783" cy="32357"/>
                <a:chOff x="5071616" y="3284615"/>
                <a:chExt cx="37783" cy="32357"/>
              </a:xfrm>
            </p:grpSpPr>
            <p:sp>
              <p:nvSpPr>
                <p:cNvPr id="5340" name="Google Shape;5340;p7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78"/>
              <p:cNvGrpSpPr/>
              <p:nvPr/>
            </p:nvGrpSpPr>
            <p:grpSpPr>
              <a:xfrm>
                <a:off x="5389291" y="3759921"/>
                <a:ext cx="37783" cy="32380"/>
                <a:chOff x="5389291" y="3759921"/>
                <a:chExt cx="37783" cy="32380"/>
              </a:xfrm>
            </p:grpSpPr>
            <p:sp>
              <p:nvSpPr>
                <p:cNvPr id="5343" name="Google Shape;5343;p7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78"/>
              <p:cNvGrpSpPr/>
              <p:nvPr/>
            </p:nvGrpSpPr>
            <p:grpSpPr>
              <a:xfrm>
                <a:off x="5431534" y="3632932"/>
                <a:ext cx="37878" cy="32451"/>
                <a:chOff x="5431534" y="3632932"/>
                <a:chExt cx="37878" cy="32451"/>
              </a:xfrm>
            </p:grpSpPr>
            <p:sp>
              <p:nvSpPr>
                <p:cNvPr id="5346" name="Google Shape;5346;p7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78"/>
              <p:cNvGrpSpPr/>
              <p:nvPr/>
            </p:nvGrpSpPr>
            <p:grpSpPr>
              <a:xfrm>
                <a:off x="5540755" y="3544829"/>
                <a:ext cx="37783" cy="32357"/>
                <a:chOff x="5540755" y="3544829"/>
                <a:chExt cx="37783" cy="32357"/>
              </a:xfrm>
            </p:grpSpPr>
            <p:sp>
              <p:nvSpPr>
                <p:cNvPr id="5349" name="Google Shape;5349;p7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78"/>
              <p:cNvGrpSpPr/>
              <p:nvPr/>
            </p:nvGrpSpPr>
            <p:grpSpPr>
              <a:xfrm>
                <a:off x="5579293" y="3412107"/>
                <a:ext cx="37776" cy="32357"/>
                <a:chOff x="5579293" y="3412107"/>
                <a:chExt cx="37776" cy="32357"/>
              </a:xfrm>
            </p:grpSpPr>
            <p:sp>
              <p:nvSpPr>
                <p:cNvPr id="5352" name="Google Shape;5352;p7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4" name="Google Shape;5354;p78"/>
              <p:cNvGrpSpPr/>
              <p:nvPr/>
            </p:nvGrpSpPr>
            <p:grpSpPr>
              <a:xfrm>
                <a:off x="5801346" y="3284615"/>
                <a:ext cx="37783" cy="32357"/>
                <a:chOff x="5801346" y="3284615"/>
                <a:chExt cx="37783" cy="32357"/>
              </a:xfrm>
            </p:grpSpPr>
            <p:sp>
              <p:nvSpPr>
                <p:cNvPr id="5355" name="Google Shape;5355;p7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7" name="Google Shape;5357;p78"/>
              <p:cNvGrpSpPr/>
              <p:nvPr/>
            </p:nvGrpSpPr>
            <p:grpSpPr>
              <a:xfrm>
                <a:off x="5763578" y="3399067"/>
                <a:ext cx="37776" cy="32364"/>
                <a:chOff x="5763578" y="3399067"/>
                <a:chExt cx="37776" cy="32364"/>
              </a:xfrm>
            </p:grpSpPr>
            <p:sp>
              <p:nvSpPr>
                <p:cNvPr id="5358" name="Google Shape;5358;p7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78"/>
              <p:cNvGrpSpPr/>
              <p:nvPr/>
            </p:nvGrpSpPr>
            <p:grpSpPr>
              <a:xfrm>
                <a:off x="5395858" y="3230952"/>
                <a:ext cx="37776" cy="32364"/>
                <a:chOff x="5395858" y="3230952"/>
                <a:chExt cx="37776" cy="32364"/>
              </a:xfrm>
            </p:grpSpPr>
            <p:sp>
              <p:nvSpPr>
                <p:cNvPr id="5361" name="Google Shape;5361;p7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78"/>
              <p:cNvGrpSpPr/>
              <p:nvPr/>
            </p:nvGrpSpPr>
            <p:grpSpPr>
              <a:xfrm>
                <a:off x="5264088" y="3188237"/>
                <a:ext cx="37776" cy="32357"/>
                <a:chOff x="5264088" y="3188237"/>
                <a:chExt cx="37776" cy="32357"/>
              </a:xfrm>
            </p:grpSpPr>
            <p:sp>
              <p:nvSpPr>
                <p:cNvPr id="5364" name="Google Shape;5364;p7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78"/>
              <p:cNvGrpSpPr/>
              <p:nvPr/>
            </p:nvGrpSpPr>
            <p:grpSpPr>
              <a:xfrm>
                <a:off x="5585758" y="3237425"/>
                <a:ext cx="37878" cy="32357"/>
                <a:chOff x="5585758" y="3237425"/>
                <a:chExt cx="37878" cy="32357"/>
              </a:xfrm>
            </p:grpSpPr>
            <p:sp>
              <p:nvSpPr>
                <p:cNvPr id="5367" name="Google Shape;5367;p7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78"/>
              <p:cNvGrpSpPr/>
              <p:nvPr/>
            </p:nvGrpSpPr>
            <p:grpSpPr>
              <a:xfrm>
                <a:off x="4874196" y="3291088"/>
                <a:ext cx="37878" cy="32451"/>
                <a:chOff x="4874196" y="3291088"/>
                <a:chExt cx="37878" cy="32451"/>
              </a:xfrm>
            </p:grpSpPr>
            <p:sp>
              <p:nvSpPr>
                <p:cNvPr id="5370" name="Google Shape;5370;p7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78"/>
              <p:cNvGrpSpPr/>
              <p:nvPr/>
            </p:nvGrpSpPr>
            <p:grpSpPr>
              <a:xfrm>
                <a:off x="5197770" y="3785466"/>
                <a:ext cx="37783" cy="32427"/>
                <a:chOff x="5197770" y="3785466"/>
                <a:chExt cx="37783" cy="32427"/>
              </a:xfrm>
            </p:grpSpPr>
            <p:sp>
              <p:nvSpPr>
                <p:cNvPr id="5373" name="Google Shape;5373;p7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78"/>
              <p:cNvGrpSpPr/>
              <p:nvPr/>
            </p:nvGrpSpPr>
            <p:grpSpPr>
              <a:xfrm>
                <a:off x="5177699" y="3492117"/>
                <a:ext cx="37776" cy="32357"/>
                <a:chOff x="5177699" y="3492117"/>
                <a:chExt cx="37776" cy="32357"/>
              </a:xfrm>
            </p:grpSpPr>
            <p:sp>
              <p:nvSpPr>
                <p:cNvPr id="5376" name="Google Shape;5376;p7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78"/>
              <p:cNvGrpSpPr/>
              <p:nvPr/>
            </p:nvGrpSpPr>
            <p:grpSpPr>
              <a:xfrm>
                <a:off x="5349431" y="3622346"/>
                <a:ext cx="37870" cy="32380"/>
                <a:chOff x="5349431" y="3622346"/>
                <a:chExt cx="37870" cy="32380"/>
              </a:xfrm>
            </p:grpSpPr>
            <p:sp>
              <p:nvSpPr>
                <p:cNvPr id="5379" name="Google Shape;5379;p7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78"/>
              <p:cNvGrpSpPr/>
              <p:nvPr/>
            </p:nvGrpSpPr>
            <p:grpSpPr>
              <a:xfrm>
                <a:off x="5068855" y="3563980"/>
                <a:ext cx="53954" cy="46223"/>
                <a:chOff x="5068855" y="3563980"/>
                <a:chExt cx="53954" cy="46223"/>
              </a:xfrm>
            </p:grpSpPr>
            <p:sp>
              <p:nvSpPr>
                <p:cNvPr id="5382" name="Google Shape;5382;p7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78"/>
              <p:cNvGrpSpPr/>
              <p:nvPr/>
            </p:nvGrpSpPr>
            <p:grpSpPr>
              <a:xfrm>
                <a:off x="5037654" y="3392507"/>
                <a:ext cx="37870" cy="32451"/>
                <a:chOff x="5037654" y="3392507"/>
                <a:chExt cx="37870" cy="32451"/>
              </a:xfrm>
            </p:grpSpPr>
            <p:sp>
              <p:nvSpPr>
                <p:cNvPr id="5385" name="Google Shape;5385;p7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78"/>
              <p:cNvGrpSpPr/>
              <p:nvPr/>
            </p:nvGrpSpPr>
            <p:grpSpPr>
              <a:xfrm>
                <a:off x="5456560" y="3368629"/>
                <a:ext cx="37870" cy="32451"/>
                <a:chOff x="5456560" y="3368629"/>
                <a:chExt cx="37870" cy="32451"/>
              </a:xfrm>
            </p:grpSpPr>
            <p:sp>
              <p:nvSpPr>
                <p:cNvPr id="5388" name="Google Shape;5388;p7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78"/>
              <p:cNvGrpSpPr/>
              <p:nvPr/>
            </p:nvGrpSpPr>
            <p:grpSpPr>
              <a:xfrm>
                <a:off x="4755749" y="3501516"/>
                <a:ext cx="46246" cy="39608"/>
                <a:chOff x="4755749" y="3501516"/>
                <a:chExt cx="46246" cy="39608"/>
              </a:xfrm>
            </p:grpSpPr>
            <p:sp>
              <p:nvSpPr>
                <p:cNvPr id="5391" name="Google Shape;5391;p7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78"/>
              <p:cNvGrpSpPr/>
              <p:nvPr/>
            </p:nvGrpSpPr>
            <p:grpSpPr>
              <a:xfrm>
                <a:off x="4681346" y="3485582"/>
                <a:ext cx="37783" cy="32427"/>
                <a:chOff x="4681346" y="3485582"/>
                <a:chExt cx="37783" cy="32427"/>
              </a:xfrm>
            </p:grpSpPr>
            <p:sp>
              <p:nvSpPr>
                <p:cNvPr id="5394" name="Google Shape;5394;p7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78"/>
              <p:cNvGrpSpPr/>
              <p:nvPr/>
            </p:nvGrpSpPr>
            <p:grpSpPr>
              <a:xfrm>
                <a:off x="4767067" y="3291088"/>
                <a:ext cx="37878" cy="32451"/>
                <a:chOff x="4767067" y="3291088"/>
                <a:chExt cx="37878" cy="32451"/>
              </a:xfrm>
            </p:grpSpPr>
            <p:sp>
              <p:nvSpPr>
                <p:cNvPr id="5397" name="Google Shape;5397;p7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9" name="Google Shape;5399;p78"/>
              <p:cNvGrpSpPr/>
              <p:nvPr/>
            </p:nvGrpSpPr>
            <p:grpSpPr>
              <a:xfrm>
                <a:off x="4687819" y="3405539"/>
                <a:ext cx="37776" cy="32451"/>
                <a:chOff x="4687819" y="3405539"/>
                <a:chExt cx="37776" cy="32451"/>
              </a:xfrm>
            </p:grpSpPr>
            <p:sp>
              <p:nvSpPr>
                <p:cNvPr id="5400" name="Google Shape;5400;p7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78"/>
              <p:cNvGrpSpPr/>
              <p:nvPr/>
            </p:nvGrpSpPr>
            <p:grpSpPr>
              <a:xfrm>
                <a:off x="4923101" y="3444809"/>
                <a:ext cx="52813" cy="45318"/>
                <a:chOff x="4923101" y="3444809"/>
                <a:chExt cx="52813" cy="45318"/>
              </a:xfrm>
            </p:grpSpPr>
            <p:sp>
              <p:nvSpPr>
                <p:cNvPr id="5403" name="Google Shape;5403;p7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78"/>
              <p:cNvGrpSpPr/>
              <p:nvPr/>
            </p:nvGrpSpPr>
            <p:grpSpPr>
              <a:xfrm>
                <a:off x="4846040" y="3654750"/>
                <a:ext cx="31405" cy="26993"/>
                <a:chOff x="4846040" y="3654750"/>
                <a:chExt cx="31405" cy="26993"/>
              </a:xfrm>
            </p:grpSpPr>
            <p:sp>
              <p:nvSpPr>
                <p:cNvPr id="5406" name="Google Shape;5406;p7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8" name="Google Shape;5408;p78"/>
              <p:cNvGrpSpPr/>
              <p:nvPr/>
            </p:nvGrpSpPr>
            <p:grpSpPr>
              <a:xfrm>
                <a:off x="4925673" y="3691700"/>
                <a:ext cx="40253" cy="34472"/>
                <a:chOff x="4925673" y="3691700"/>
                <a:chExt cx="40253" cy="34472"/>
              </a:xfrm>
            </p:grpSpPr>
            <p:sp>
              <p:nvSpPr>
                <p:cNvPr id="5409" name="Google Shape;5409;p7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78"/>
              <p:cNvGrpSpPr/>
              <p:nvPr/>
            </p:nvGrpSpPr>
            <p:grpSpPr>
              <a:xfrm>
                <a:off x="4894653" y="3740848"/>
                <a:ext cx="31405" cy="26906"/>
                <a:chOff x="4894653" y="3740848"/>
                <a:chExt cx="31405" cy="26906"/>
              </a:xfrm>
            </p:grpSpPr>
            <p:sp>
              <p:nvSpPr>
                <p:cNvPr id="5412" name="Google Shape;5412;p7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4" name="Google Shape;5414;p78"/>
              <p:cNvGrpSpPr/>
              <p:nvPr/>
            </p:nvGrpSpPr>
            <p:grpSpPr>
              <a:xfrm>
                <a:off x="4962300" y="3696348"/>
                <a:ext cx="38255" cy="32773"/>
                <a:chOff x="4962300" y="3696348"/>
                <a:chExt cx="38255" cy="32773"/>
              </a:xfrm>
            </p:grpSpPr>
            <p:sp>
              <p:nvSpPr>
                <p:cNvPr id="5415" name="Google Shape;5415;p7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78"/>
              <p:cNvGrpSpPr/>
              <p:nvPr/>
            </p:nvGrpSpPr>
            <p:grpSpPr>
              <a:xfrm>
                <a:off x="4980185" y="3743349"/>
                <a:ext cx="31499" cy="26969"/>
                <a:chOff x="4980185" y="3743349"/>
                <a:chExt cx="31499" cy="26969"/>
              </a:xfrm>
            </p:grpSpPr>
            <p:sp>
              <p:nvSpPr>
                <p:cNvPr id="5418" name="Google Shape;5418;p7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78"/>
              <p:cNvGrpSpPr/>
              <p:nvPr/>
            </p:nvGrpSpPr>
            <p:grpSpPr>
              <a:xfrm>
                <a:off x="5013768" y="3734312"/>
                <a:ext cx="31499" cy="26969"/>
                <a:chOff x="5013768" y="3734312"/>
                <a:chExt cx="31499" cy="26969"/>
              </a:xfrm>
            </p:grpSpPr>
            <p:sp>
              <p:nvSpPr>
                <p:cNvPr id="5421" name="Google Shape;5421;p7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78"/>
              <p:cNvGrpSpPr/>
              <p:nvPr/>
            </p:nvGrpSpPr>
            <p:grpSpPr>
              <a:xfrm>
                <a:off x="5036703" y="3764545"/>
                <a:ext cx="31499" cy="26898"/>
                <a:chOff x="5036703" y="3764545"/>
                <a:chExt cx="31499" cy="26898"/>
              </a:xfrm>
            </p:grpSpPr>
            <p:sp>
              <p:nvSpPr>
                <p:cNvPr id="5424" name="Google Shape;5424;p7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78"/>
              <p:cNvGrpSpPr/>
              <p:nvPr/>
            </p:nvGrpSpPr>
            <p:grpSpPr>
              <a:xfrm>
                <a:off x="4953546" y="3768352"/>
                <a:ext cx="31405" cy="26898"/>
                <a:chOff x="4953546" y="3768352"/>
                <a:chExt cx="31405" cy="26898"/>
              </a:xfrm>
            </p:grpSpPr>
            <p:sp>
              <p:nvSpPr>
                <p:cNvPr id="5427" name="Google Shape;5427;p7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78"/>
              <p:cNvGrpSpPr/>
              <p:nvPr/>
            </p:nvGrpSpPr>
            <p:grpSpPr>
              <a:xfrm>
                <a:off x="4964770" y="3814016"/>
                <a:ext cx="31499" cy="26993"/>
                <a:chOff x="4964770" y="3814016"/>
                <a:chExt cx="31499" cy="26993"/>
              </a:xfrm>
            </p:grpSpPr>
            <p:sp>
              <p:nvSpPr>
                <p:cNvPr id="5430" name="Google Shape;5430;p7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78"/>
              <p:cNvGrpSpPr/>
              <p:nvPr/>
            </p:nvGrpSpPr>
            <p:grpSpPr>
              <a:xfrm>
                <a:off x="4923290" y="3800504"/>
                <a:ext cx="31468" cy="26898"/>
                <a:chOff x="4923290" y="3800504"/>
                <a:chExt cx="31468" cy="26898"/>
              </a:xfrm>
            </p:grpSpPr>
            <p:sp>
              <p:nvSpPr>
                <p:cNvPr id="5433" name="Google Shape;5433;p7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78"/>
              <p:cNvGrpSpPr/>
              <p:nvPr/>
            </p:nvGrpSpPr>
            <p:grpSpPr>
              <a:xfrm>
                <a:off x="5108534" y="3650943"/>
                <a:ext cx="31405" cy="26993"/>
                <a:chOff x="5108534" y="3650943"/>
                <a:chExt cx="31405" cy="26993"/>
              </a:xfrm>
            </p:grpSpPr>
            <p:sp>
              <p:nvSpPr>
                <p:cNvPr id="5436" name="Google Shape;5436;p7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78"/>
              <p:cNvGrpSpPr/>
              <p:nvPr/>
            </p:nvGrpSpPr>
            <p:grpSpPr>
              <a:xfrm>
                <a:off x="5119380" y="3760739"/>
                <a:ext cx="31499" cy="26993"/>
                <a:chOff x="5119380" y="3760739"/>
                <a:chExt cx="31499" cy="26993"/>
              </a:xfrm>
            </p:grpSpPr>
            <p:sp>
              <p:nvSpPr>
                <p:cNvPr id="5439" name="Google Shape;5439;p7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1" name="Google Shape;5441;p78"/>
              <p:cNvGrpSpPr/>
              <p:nvPr/>
            </p:nvGrpSpPr>
            <p:grpSpPr>
              <a:xfrm>
                <a:off x="5119380" y="3788235"/>
                <a:ext cx="31499" cy="26993"/>
                <a:chOff x="5119380" y="3788235"/>
                <a:chExt cx="31499" cy="26993"/>
              </a:xfrm>
            </p:grpSpPr>
            <p:sp>
              <p:nvSpPr>
                <p:cNvPr id="5442" name="Google Shape;5442;p7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78"/>
              <p:cNvGrpSpPr/>
              <p:nvPr/>
            </p:nvGrpSpPr>
            <p:grpSpPr>
              <a:xfrm>
                <a:off x="5158005" y="3875284"/>
                <a:ext cx="31405" cy="27001"/>
                <a:chOff x="5158005" y="3875284"/>
                <a:chExt cx="31405" cy="27001"/>
              </a:xfrm>
            </p:grpSpPr>
            <p:sp>
              <p:nvSpPr>
                <p:cNvPr id="5445" name="Google Shape;5445;p7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78"/>
              <p:cNvGrpSpPr/>
              <p:nvPr/>
            </p:nvGrpSpPr>
            <p:grpSpPr>
              <a:xfrm>
                <a:off x="5233163" y="3764545"/>
                <a:ext cx="31499" cy="26898"/>
                <a:chOff x="5233163" y="3764545"/>
                <a:chExt cx="31499" cy="26898"/>
              </a:xfrm>
            </p:grpSpPr>
            <p:sp>
              <p:nvSpPr>
                <p:cNvPr id="5448" name="Google Shape;5448;p7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78"/>
              <p:cNvGrpSpPr/>
              <p:nvPr/>
            </p:nvGrpSpPr>
            <p:grpSpPr>
              <a:xfrm>
                <a:off x="5276168" y="3805545"/>
                <a:ext cx="31499" cy="26906"/>
                <a:chOff x="5276168" y="3805545"/>
                <a:chExt cx="31499" cy="26906"/>
              </a:xfrm>
            </p:grpSpPr>
            <p:sp>
              <p:nvSpPr>
                <p:cNvPr id="5451" name="Google Shape;5451;p7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78"/>
              <p:cNvGrpSpPr/>
              <p:nvPr/>
            </p:nvGrpSpPr>
            <p:grpSpPr>
              <a:xfrm>
                <a:off x="5294053" y="3851933"/>
                <a:ext cx="31405" cy="26945"/>
                <a:chOff x="5294053" y="3851933"/>
                <a:chExt cx="31405" cy="26945"/>
              </a:xfrm>
            </p:grpSpPr>
            <p:sp>
              <p:nvSpPr>
                <p:cNvPr id="5454" name="Google Shape;5454;p7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78"/>
              <p:cNvGrpSpPr/>
              <p:nvPr/>
            </p:nvGrpSpPr>
            <p:grpSpPr>
              <a:xfrm>
                <a:off x="5341723" y="3851902"/>
                <a:ext cx="31405" cy="26977"/>
                <a:chOff x="5341723" y="3851902"/>
                <a:chExt cx="31405" cy="26977"/>
              </a:xfrm>
            </p:grpSpPr>
            <p:sp>
              <p:nvSpPr>
                <p:cNvPr id="5457" name="Google Shape;5457;p7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78"/>
              <p:cNvGrpSpPr/>
              <p:nvPr/>
            </p:nvGrpSpPr>
            <p:grpSpPr>
              <a:xfrm>
                <a:off x="5054871" y="3507855"/>
                <a:ext cx="31405" cy="26993"/>
                <a:chOff x="5054871" y="3507855"/>
                <a:chExt cx="31405" cy="26993"/>
              </a:xfrm>
            </p:grpSpPr>
            <p:sp>
              <p:nvSpPr>
                <p:cNvPr id="5460" name="Google Shape;5460;p7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78"/>
              <p:cNvGrpSpPr/>
              <p:nvPr/>
            </p:nvGrpSpPr>
            <p:grpSpPr>
              <a:xfrm>
                <a:off x="4876579" y="3675325"/>
                <a:ext cx="31405" cy="26969"/>
                <a:chOff x="4876579" y="3675325"/>
                <a:chExt cx="31405" cy="26969"/>
              </a:xfrm>
            </p:grpSpPr>
            <p:sp>
              <p:nvSpPr>
                <p:cNvPr id="5463" name="Google Shape;5463;p7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78"/>
              <p:cNvGrpSpPr/>
              <p:nvPr/>
            </p:nvGrpSpPr>
            <p:grpSpPr>
              <a:xfrm>
                <a:off x="4842233" y="3688333"/>
                <a:ext cx="31405" cy="26993"/>
                <a:chOff x="4842233" y="3688333"/>
                <a:chExt cx="31405" cy="26993"/>
              </a:xfrm>
            </p:grpSpPr>
            <p:sp>
              <p:nvSpPr>
                <p:cNvPr id="5466" name="Google Shape;5466;p7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78"/>
              <p:cNvGrpSpPr/>
              <p:nvPr/>
            </p:nvGrpSpPr>
            <p:grpSpPr>
              <a:xfrm>
                <a:off x="5187876" y="3608032"/>
                <a:ext cx="31405" cy="27001"/>
                <a:chOff x="5187876" y="3608032"/>
                <a:chExt cx="31405" cy="27001"/>
              </a:xfrm>
            </p:grpSpPr>
            <p:sp>
              <p:nvSpPr>
                <p:cNvPr id="5469" name="Google Shape;5469;p7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7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3" name="Google Shape;5473;p78"/>
              <p:cNvGrpSpPr/>
              <p:nvPr/>
            </p:nvGrpSpPr>
            <p:grpSpPr>
              <a:xfrm>
                <a:off x="5269224" y="3304167"/>
                <a:ext cx="40253" cy="34402"/>
                <a:chOff x="5269224" y="3304167"/>
                <a:chExt cx="40253" cy="34402"/>
              </a:xfrm>
            </p:grpSpPr>
            <p:sp>
              <p:nvSpPr>
                <p:cNvPr id="5474" name="Google Shape;5474;p7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78"/>
              <p:cNvGrpSpPr/>
              <p:nvPr/>
            </p:nvGrpSpPr>
            <p:grpSpPr>
              <a:xfrm>
                <a:off x="5327354" y="3476615"/>
                <a:ext cx="49864" cy="42723"/>
                <a:chOff x="5327354" y="3476615"/>
                <a:chExt cx="49864" cy="42723"/>
              </a:xfrm>
            </p:grpSpPr>
            <p:sp>
              <p:nvSpPr>
                <p:cNvPr id="5477" name="Google Shape;5477;p7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9" name="Google Shape;5479;p7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1" name="Google Shape;5481;p78"/>
              <p:cNvGrpSpPr/>
              <p:nvPr/>
            </p:nvGrpSpPr>
            <p:grpSpPr>
              <a:xfrm>
                <a:off x="5341723" y="3775957"/>
                <a:ext cx="31405" cy="26898"/>
                <a:chOff x="5341723" y="3775957"/>
                <a:chExt cx="31405" cy="26898"/>
              </a:xfrm>
            </p:grpSpPr>
            <p:sp>
              <p:nvSpPr>
                <p:cNvPr id="5482" name="Google Shape;5482;p7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78"/>
              <p:cNvGrpSpPr/>
              <p:nvPr/>
            </p:nvGrpSpPr>
            <p:grpSpPr>
              <a:xfrm>
                <a:off x="5439053" y="3699274"/>
                <a:ext cx="31405" cy="26898"/>
                <a:chOff x="5439053" y="3699274"/>
                <a:chExt cx="31405" cy="26898"/>
              </a:xfrm>
            </p:grpSpPr>
            <p:sp>
              <p:nvSpPr>
                <p:cNvPr id="5485" name="Google Shape;5485;p7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78"/>
              <p:cNvGrpSpPr/>
              <p:nvPr/>
            </p:nvGrpSpPr>
            <p:grpSpPr>
              <a:xfrm>
                <a:off x="5412414" y="3622307"/>
                <a:ext cx="31499" cy="26993"/>
                <a:chOff x="5412414" y="3622307"/>
                <a:chExt cx="31499" cy="26993"/>
              </a:xfrm>
            </p:grpSpPr>
            <p:sp>
              <p:nvSpPr>
                <p:cNvPr id="5488" name="Google Shape;5488;p7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78"/>
              <p:cNvGrpSpPr/>
              <p:nvPr/>
            </p:nvGrpSpPr>
            <p:grpSpPr>
              <a:xfrm>
                <a:off x="5476254" y="3473949"/>
                <a:ext cx="26835" cy="26930"/>
                <a:chOff x="5476254" y="3473949"/>
                <a:chExt cx="26835" cy="26930"/>
              </a:xfrm>
            </p:grpSpPr>
            <p:sp>
              <p:nvSpPr>
                <p:cNvPr id="5491" name="Google Shape;5491;p7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78"/>
              <p:cNvGrpSpPr/>
              <p:nvPr/>
            </p:nvGrpSpPr>
            <p:grpSpPr>
              <a:xfrm>
                <a:off x="5564547" y="3481594"/>
                <a:ext cx="31397" cy="26898"/>
                <a:chOff x="5564547" y="3481594"/>
                <a:chExt cx="31397" cy="26898"/>
              </a:xfrm>
            </p:grpSpPr>
            <p:sp>
              <p:nvSpPr>
                <p:cNvPr id="5494" name="Google Shape;5494;p7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78"/>
              <p:cNvGrpSpPr/>
              <p:nvPr/>
            </p:nvGrpSpPr>
            <p:grpSpPr>
              <a:xfrm>
                <a:off x="5534101" y="3470174"/>
                <a:ext cx="31397" cy="26906"/>
                <a:chOff x="5534101" y="3470174"/>
                <a:chExt cx="31397" cy="26906"/>
              </a:xfrm>
            </p:grpSpPr>
            <p:sp>
              <p:nvSpPr>
                <p:cNvPr id="5497" name="Google Shape;5497;p7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78"/>
              <p:cNvGrpSpPr/>
              <p:nvPr/>
            </p:nvGrpSpPr>
            <p:grpSpPr>
              <a:xfrm>
                <a:off x="5610879" y="3314486"/>
                <a:ext cx="31499" cy="26938"/>
                <a:chOff x="5610879" y="3314486"/>
                <a:chExt cx="31499" cy="26938"/>
              </a:xfrm>
            </p:grpSpPr>
            <p:sp>
              <p:nvSpPr>
                <p:cNvPr id="5500" name="Google Shape;5500;p7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78"/>
              <p:cNvGrpSpPr/>
              <p:nvPr/>
            </p:nvGrpSpPr>
            <p:grpSpPr>
              <a:xfrm>
                <a:off x="4834525" y="3501382"/>
                <a:ext cx="31499" cy="26898"/>
                <a:chOff x="4834525" y="3501382"/>
                <a:chExt cx="31499" cy="26898"/>
              </a:xfrm>
            </p:grpSpPr>
            <p:sp>
              <p:nvSpPr>
                <p:cNvPr id="5503" name="Google Shape;5503;p7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78"/>
              <p:cNvGrpSpPr/>
              <p:nvPr/>
            </p:nvGrpSpPr>
            <p:grpSpPr>
              <a:xfrm>
                <a:off x="4898460" y="3580158"/>
                <a:ext cx="31405" cy="26898"/>
                <a:chOff x="4898460" y="3580158"/>
                <a:chExt cx="31405" cy="26898"/>
              </a:xfrm>
            </p:grpSpPr>
            <p:sp>
              <p:nvSpPr>
                <p:cNvPr id="5506" name="Google Shape;5506;p7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78"/>
              <p:cNvGrpSpPr/>
              <p:nvPr/>
            </p:nvGrpSpPr>
            <p:grpSpPr>
              <a:xfrm>
                <a:off x="4882667" y="3608032"/>
                <a:ext cx="31499" cy="27001"/>
                <a:chOff x="4882667" y="3608032"/>
                <a:chExt cx="31499" cy="27001"/>
              </a:xfrm>
            </p:grpSpPr>
            <p:sp>
              <p:nvSpPr>
                <p:cNvPr id="5509" name="Google Shape;5509;p7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78"/>
              <p:cNvGrpSpPr/>
              <p:nvPr/>
            </p:nvGrpSpPr>
            <p:grpSpPr>
              <a:xfrm>
                <a:off x="4843373" y="3631407"/>
                <a:ext cx="16273" cy="16186"/>
                <a:chOff x="4843373" y="3631407"/>
                <a:chExt cx="16273" cy="16186"/>
              </a:xfrm>
            </p:grpSpPr>
            <p:sp>
              <p:nvSpPr>
                <p:cNvPr id="5512" name="Google Shape;5512;p7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78"/>
              <p:cNvGrpSpPr/>
              <p:nvPr/>
            </p:nvGrpSpPr>
            <p:grpSpPr>
              <a:xfrm>
                <a:off x="4727773" y="3591578"/>
                <a:ext cx="31499" cy="26898"/>
                <a:chOff x="4727773" y="3591578"/>
                <a:chExt cx="31499" cy="26898"/>
              </a:xfrm>
            </p:grpSpPr>
            <p:sp>
              <p:nvSpPr>
                <p:cNvPr id="5515" name="Google Shape;5515;p7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7" name="Google Shape;5517;p7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9" name="Google Shape;5519;p78"/>
              <p:cNvGrpSpPr/>
              <p:nvPr/>
            </p:nvGrpSpPr>
            <p:grpSpPr>
              <a:xfrm>
                <a:off x="4609421" y="3577398"/>
                <a:ext cx="31499" cy="27001"/>
                <a:chOff x="4609421" y="3577398"/>
                <a:chExt cx="31499" cy="27001"/>
              </a:xfrm>
            </p:grpSpPr>
            <p:sp>
              <p:nvSpPr>
                <p:cNvPr id="5520" name="Google Shape;5520;p7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78"/>
              <p:cNvGrpSpPr/>
              <p:nvPr/>
            </p:nvGrpSpPr>
            <p:grpSpPr>
              <a:xfrm>
                <a:off x="4649289" y="3577398"/>
                <a:ext cx="31499" cy="27001"/>
                <a:chOff x="4649289" y="3577398"/>
                <a:chExt cx="31499" cy="27001"/>
              </a:xfrm>
            </p:grpSpPr>
            <p:sp>
              <p:nvSpPr>
                <p:cNvPr id="5523" name="Google Shape;5523;p7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78"/>
              <p:cNvGrpSpPr/>
              <p:nvPr/>
            </p:nvGrpSpPr>
            <p:grpSpPr>
              <a:xfrm>
                <a:off x="4605614" y="3639523"/>
                <a:ext cx="31499" cy="26906"/>
                <a:chOff x="4605614" y="3639523"/>
                <a:chExt cx="31499" cy="26906"/>
              </a:xfrm>
            </p:grpSpPr>
            <p:sp>
              <p:nvSpPr>
                <p:cNvPr id="5526" name="Google Shape;5526;p7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8" name="Google Shape;5528;p78"/>
              <p:cNvGrpSpPr/>
              <p:nvPr/>
            </p:nvGrpSpPr>
            <p:grpSpPr>
              <a:xfrm>
                <a:off x="4785149" y="3618846"/>
                <a:ext cx="26930" cy="26843"/>
                <a:chOff x="4785149" y="3618846"/>
                <a:chExt cx="26930" cy="26843"/>
              </a:xfrm>
            </p:grpSpPr>
            <p:sp>
              <p:nvSpPr>
                <p:cNvPr id="5529" name="Google Shape;5529;p7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78"/>
              <p:cNvGrpSpPr/>
              <p:nvPr/>
            </p:nvGrpSpPr>
            <p:grpSpPr>
              <a:xfrm>
                <a:off x="4810167" y="3601567"/>
                <a:ext cx="31405" cy="26898"/>
                <a:chOff x="4810167" y="3601567"/>
                <a:chExt cx="31405" cy="26898"/>
              </a:xfrm>
            </p:grpSpPr>
            <p:sp>
              <p:nvSpPr>
                <p:cNvPr id="5532" name="Google Shape;5532;p7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78"/>
              <p:cNvGrpSpPr/>
              <p:nvPr/>
            </p:nvGrpSpPr>
            <p:grpSpPr>
              <a:xfrm>
                <a:off x="4831002" y="3373230"/>
                <a:ext cx="31405" cy="26898"/>
                <a:chOff x="4831002" y="3373230"/>
                <a:chExt cx="31405" cy="26898"/>
              </a:xfrm>
            </p:grpSpPr>
            <p:sp>
              <p:nvSpPr>
                <p:cNvPr id="5535" name="Google Shape;5535;p7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78"/>
              <p:cNvGrpSpPr/>
              <p:nvPr/>
            </p:nvGrpSpPr>
            <p:grpSpPr>
              <a:xfrm>
                <a:off x="4719311" y="3355054"/>
                <a:ext cx="31499" cy="27001"/>
                <a:chOff x="4719311" y="3355054"/>
                <a:chExt cx="31499" cy="27001"/>
              </a:xfrm>
            </p:grpSpPr>
            <p:sp>
              <p:nvSpPr>
                <p:cNvPr id="5538" name="Google Shape;5538;p7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78"/>
              <p:cNvGrpSpPr/>
              <p:nvPr/>
            </p:nvGrpSpPr>
            <p:grpSpPr>
              <a:xfrm>
                <a:off x="4798755" y="3450260"/>
                <a:ext cx="26930" cy="26930"/>
                <a:chOff x="4798755" y="3450260"/>
                <a:chExt cx="26930" cy="26930"/>
              </a:xfrm>
            </p:grpSpPr>
            <p:sp>
              <p:nvSpPr>
                <p:cNvPr id="5541" name="Google Shape;5541;p7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78"/>
              <p:cNvGrpSpPr/>
              <p:nvPr/>
            </p:nvGrpSpPr>
            <p:grpSpPr>
              <a:xfrm>
                <a:off x="4645576" y="3467555"/>
                <a:ext cx="31405" cy="26953"/>
                <a:chOff x="4645576" y="3467555"/>
                <a:chExt cx="31405" cy="26953"/>
              </a:xfrm>
            </p:grpSpPr>
            <p:sp>
              <p:nvSpPr>
                <p:cNvPr id="5544" name="Google Shape;5544;p7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78"/>
              <p:cNvGrpSpPr/>
              <p:nvPr/>
            </p:nvGrpSpPr>
            <p:grpSpPr>
              <a:xfrm>
                <a:off x="4687631" y="3583965"/>
                <a:ext cx="31499" cy="26898"/>
                <a:chOff x="4687631" y="3583965"/>
                <a:chExt cx="31499" cy="26898"/>
              </a:xfrm>
            </p:grpSpPr>
            <p:sp>
              <p:nvSpPr>
                <p:cNvPr id="5547" name="Google Shape;5547;p7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78"/>
              <p:cNvGrpSpPr/>
              <p:nvPr/>
            </p:nvGrpSpPr>
            <p:grpSpPr>
              <a:xfrm>
                <a:off x="4719311" y="3471314"/>
                <a:ext cx="31499" cy="27001"/>
                <a:chOff x="4719311" y="3471314"/>
                <a:chExt cx="31499" cy="27001"/>
              </a:xfrm>
            </p:grpSpPr>
            <p:sp>
              <p:nvSpPr>
                <p:cNvPr id="5550" name="Google Shape;5550;p7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78"/>
              <p:cNvGrpSpPr/>
              <p:nvPr/>
            </p:nvGrpSpPr>
            <p:grpSpPr>
              <a:xfrm>
                <a:off x="4719311" y="3434404"/>
                <a:ext cx="31499" cy="26898"/>
                <a:chOff x="4719311" y="3434404"/>
                <a:chExt cx="31499" cy="26898"/>
              </a:xfrm>
            </p:grpSpPr>
            <p:sp>
              <p:nvSpPr>
                <p:cNvPr id="5553" name="Google Shape;5553;p7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78"/>
              <p:cNvGrpSpPr/>
              <p:nvPr/>
            </p:nvGrpSpPr>
            <p:grpSpPr>
              <a:xfrm>
                <a:off x="4768876" y="3401772"/>
                <a:ext cx="31499" cy="26898"/>
                <a:chOff x="4768876" y="3401772"/>
                <a:chExt cx="31499" cy="26898"/>
              </a:xfrm>
            </p:grpSpPr>
            <p:sp>
              <p:nvSpPr>
                <p:cNvPr id="5556" name="Google Shape;5556;p7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78"/>
              <p:cNvGrpSpPr/>
              <p:nvPr/>
            </p:nvGrpSpPr>
            <p:grpSpPr>
              <a:xfrm>
                <a:off x="4762214" y="3471377"/>
                <a:ext cx="26938" cy="26938"/>
                <a:chOff x="4762214" y="3471377"/>
                <a:chExt cx="26938" cy="26938"/>
              </a:xfrm>
            </p:grpSpPr>
            <p:sp>
              <p:nvSpPr>
                <p:cNvPr id="5559" name="Google Shape;5559;p7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1" name="Google Shape;5561;p78"/>
              <p:cNvGrpSpPr/>
              <p:nvPr/>
            </p:nvGrpSpPr>
            <p:grpSpPr>
              <a:xfrm>
                <a:off x="4790473" y="3344782"/>
                <a:ext cx="31405" cy="26898"/>
                <a:chOff x="4790473" y="3344782"/>
                <a:chExt cx="31405" cy="26898"/>
              </a:xfrm>
            </p:grpSpPr>
            <p:sp>
              <p:nvSpPr>
                <p:cNvPr id="5562" name="Google Shape;5562;p7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78"/>
              <p:cNvGrpSpPr/>
              <p:nvPr/>
            </p:nvGrpSpPr>
            <p:grpSpPr>
              <a:xfrm>
                <a:off x="4823774" y="3950733"/>
                <a:ext cx="37398" cy="32034"/>
                <a:chOff x="4823774" y="3950733"/>
                <a:chExt cx="37398" cy="32034"/>
              </a:xfrm>
            </p:grpSpPr>
            <p:sp>
              <p:nvSpPr>
                <p:cNvPr id="5565" name="Google Shape;5565;p7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78"/>
              <p:cNvGrpSpPr/>
              <p:nvPr/>
            </p:nvGrpSpPr>
            <p:grpSpPr>
              <a:xfrm>
                <a:off x="4823396" y="4110566"/>
                <a:ext cx="31405" cy="26906"/>
                <a:chOff x="4823396" y="4110566"/>
                <a:chExt cx="31405" cy="26906"/>
              </a:xfrm>
            </p:grpSpPr>
            <p:sp>
              <p:nvSpPr>
                <p:cNvPr id="5568" name="Google Shape;5568;p7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78"/>
              <p:cNvGrpSpPr/>
              <p:nvPr/>
            </p:nvGrpSpPr>
            <p:grpSpPr>
              <a:xfrm>
                <a:off x="4838332" y="3821150"/>
                <a:ext cx="31499" cy="26898"/>
                <a:chOff x="4838332" y="3821150"/>
                <a:chExt cx="31499" cy="26898"/>
              </a:xfrm>
            </p:grpSpPr>
            <p:sp>
              <p:nvSpPr>
                <p:cNvPr id="5571" name="Google Shape;5571;p7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78"/>
              <p:cNvGrpSpPr/>
              <p:nvPr/>
            </p:nvGrpSpPr>
            <p:grpSpPr>
              <a:xfrm>
                <a:off x="4661275" y="3815007"/>
                <a:ext cx="36824" cy="31523"/>
                <a:chOff x="4661275" y="3815007"/>
                <a:chExt cx="36824" cy="31523"/>
              </a:xfrm>
            </p:grpSpPr>
            <p:sp>
              <p:nvSpPr>
                <p:cNvPr id="5574" name="Google Shape;5574;p7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78"/>
              <p:cNvGrpSpPr/>
              <p:nvPr/>
            </p:nvGrpSpPr>
            <p:grpSpPr>
              <a:xfrm>
                <a:off x="4558998" y="3851037"/>
                <a:ext cx="33591" cy="28699"/>
                <a:chOff x="4558998" y="3851037"/>
                <a:chExt cx="33591" cy="28699"/>
              </a:xfrm>
            </p:grpSpPr>
            <p:sp>
              <p:nvSpPr>
                <p:cNvPr id="5577" name="Google Shape;5577;p7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78"/>
              <p:cNvGrpSpPr/>
              <p:nvPr/>
            </p:nvGrpSpPr>
            <p:grpSpPr>
              <a:xfrm>
                <a:off x="4696762" y="3638587"/>
                <a:ext cx="33591" cy="28794"/>
                <a:chOff x="4696762" y="3638587"/>
                <a:chExt cx="33591" cy="28794"/>
              </a:xfrm>
            </p:grpSpPr>
            <p:sp>
              <p:nvSpPr>
                <p:cNvPr id="5580" name="Google Shape;5580;p7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78"/>
              <p:cNvGrpSpPr/>
              <p:nvPr/>
            </p:nvGrpSpPr>
            <p:grpSpPr>
              <a:xfrm>
                <a:off x="4929479" y="3939140"/>
                <a:ext cx="33497" cy="28692"/>
                <a:chOff x="4929479" y="3939140"/>
                <a:chExt cx="33497" cy="28692"/>
              </a:xfrm>
            </p:grpSpPr>
            <p:sp>
              <p:nvSpPr>
                <p:cNvPr id="5583" name="Google Shape;5583;p7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78"/>
              <p:cNvGrpSpPr/>
              <p:nvPr/>
            </p:nvGrpSpPr>
            <p:grpSpPr>
              <a:xfrm>
                <a:off x="4907119" y="3986039"/>
                <a:ext cx="33497" cy="28699"/>
                <a:chOff x="4907119" y="3986039"/>
                <a:chExt cx="33497" cy="28699"/>
              </a:xfrm>
            </p:grpSpPr>
            <p:sp>
              <p:nvSpPr>
                <p:cNvPr id="5586" name="Google Shape;5586;p7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78"/>
              <p:cNvGrpSpPr/>
              <p:nvPr/>
            </p:nvGrpSpPr>
            <p:grpSpPr>
              <a:xfrm>
                <a:off x="4911783" y="4048102"/>
                <a:ext cx="33591" cy="28762"/>
                <a:chOff x="4911783" y="4048102"/>
                <a:chExt cx="33591" cy="28762"/>
              </a:xfrm>
            </p:grpSpPr>
            <p:sp>
              <p:nvSpPr>
                <p:cNvPr id="5589" name="Google Shape;5589;p7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1" name="Google Shape;5591;p7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3" name="Google Shape;5593;p78"/>
              <p:cNvGrpSpPr/>
              <p:nvPr/>
            </p:nvGrpSpPr>
            <p:grpSpPr>
              <a:xfrm>
                <a:off x="4762623" y="3837847"/>
                <a:ext cx="42416" cy="36273"/>
                <a:chOff x="4762623" y="3837847"/>
                <a:chExt cx="42416" cy="36273"/>
              </a:xfrm>
            </p:grpSpPr>
            <p:sp>
              <p:nvSpPr>
                <p:cNvPr id="5594" name="Google Shape;5594;p7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78"/>
              <p:cNvGrpSpPr/>
              <p:nvPr/>
            </p:nvGrpSpPr>
            <p:grpSpPr>
              <a:xfrm>
                <a:off x="4746044" y="4104966"/>
                <a:ext cx="33497" cy="28699"/>
                <a:chOff x="4746044" y="4104966"/>
                <a:chExt cx="33497" cy="28699"/>
              </a:xfrm>
            </p:grpSpPr>
            <p:sp>
              <p:nvSpPr>
                <p:cNvPr id="5597" name="Google Shape;5597;p7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78"/>
              <p:cNvGrpSpPr/>
              <p:nvPr/>
            </p:nvGrpSpPr>
            <p:grpSpPr>
              <a:xfrm>
                <a:off x="4859646" y="4162554"/>
                <a:ext cx="33591" cy="28762"/>
                <a:chOff x="4859646" y="4162554"/>
                <a:chExt cx="33591" cy="28762"/>
              </a:xfrm>
            </p:grpSpPr>
            <p:sp>
              <p:nvSpPr>
                <p:cNvPr id="5600" name="Google Shape;5600;p7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2" name="Google Shape;5602;p78"/>
            <p:cNvGrpSpPr/>
            <p:nvPr/>
          </p:nvGrpSpPr>
          <p:grpSpPr>
            <a:xfrm>
              <a:off x="3597785" y="3274438"/>
              <a:ext cx="855610" cy="1122100"/>
              <a:chOff x="3597785" y="3274438"/>
              <a:chExt cx="855610" cy="1122100"/>
            </a:xfrm>
          </p:grpSpPr>
          <p:grpSp>
            <p:nvGrpSpPr>
              <p:cNvPr id="5603" name="Google Shape;5603;p78"/>
              <p:cNvGrpSpPr/>
              <p:nvPr/>
            </p:nvGrpSpPr>
            <p:grpSpPr>
              <a:xfrm>
                <a:off x="3617857" y="3284717"/>
                <a:ext cx="826785" cy="1099165"/>
                <a:chOff x="3617857" y="3284717"/>
                <a:chExt cx="826785" cy="1099165"/>
              </a:xfrm>
            </p:grpSpPr>
            <p:sp>
              <p:nvSpPr>
                <p:cNvPr id="5604" name="Google Shape;5604;p7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78"/>
              <p:cNvGrpSpPr/>
              <p:nvPr/>
            </p:nvGrpSpPr>
            <p:grpSpPr>
              <a:xfrm>
                <a:off x="4180904" y="4251758"/>
                <a:ext cx="37783" cy="32420"/>
                <a:chOff x="4180904" y="4251758"/>
                <a:chExt cx="37783" cy="32420"/>
              </a:xfrm>
            </p:grpSpPr>
            <p:sp>
              <p:nvSpPr>
                <p:cNvPr id="5661" name="Google Shape;5661;p7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78"/>
              <p:cNvGrpSpPr/>
              <p:nvPr/>
            </p:nvGrpSpPr>
            <p:grpSpPr>
              <a:xfrm>
                <a:off x="4201644" y="4081324"/>
                <a:ext cx="37783" cy="32364"/>
                <a:chOff x="4201644" y="4081324"/>
                <a:chExt cx="37783" cy="32364"/>
              </a:xfrm>
            </p:grpSpPr>
            <p:sp>
              <p:nvSpPr>
                <p:cNvPr id="5664" name="Google Shape;5664;p7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78"/>
              <p:cNvGrpSpPr/>
              <p:nvPr/>
            </p:nvGrpSpPr>
            <p:grpSpPr>
              <a:xfrm>
                <a:off x="4284416" y="3887428"/>
                <a:ext cx="37783" cy="32451"/>
                <a:chOff x="4284416" y="3887428"/>
                <a:chExt cx="37783" cy="32451"/>
              </a:xfrm>
            </p:grpSpPr>
            <p:sp>
              <p:nvSpPr>
                <p:cNvPr id="5667" name="Google Shape;5667;p7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78"/>
              <p:cNvGrpSpPr/>
              <p:nvPr/>
            </p:nvGrpSpPr>
            <p:grpSpPr>
              <a:xfrm>
                <a:off x="4223721" y="3860404"/>
                <a:ext cx="37870" cy="32364"/>
                <a:chOff x="4223721" y="3860404"/>
                <a:chExt cx="37870" cy="32364"/>
              </a:xfrm>
            </p:grpSpPr>
            <p:sp>
              <p:nvSpPr>
                <p:cNvPr id="5670" name="Google Shape;5670;p7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78"/>
              <p:cNvGrpSpPr/>
              <p:nvPr/>
            </p:nvGrpSpPr>
            <p:grpSpPr>
              <a:xfrm>
                <a:off x="4104889" y="3699242"/>
                <a:ext cx="37776" cy="32357"/>
                <a:chOff x="4104889" y="3699242"/>
                <a:chExt cx="37776" cy="32357"/>
              </a:xfrm>
            </p:grpSpPr>
            <p:sp>
              <p:nvSpPr>
                <p:cNvPr id="5673" name="Google Shape;5673;p7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78"/>
              <p:cNvGrpSpPr/>
              <p:nvPr/>
            </p:nvGrpSpPr>
            <p:grpSpPr>
              <a:xfrm>
                <a:off x="4143608" y="3475121"/>
                <a:ext cx="37878" cy="32420"/>
                <a:chOff x="4143608" y="3475121"/>
                <a:chExt cx="37878" cy="32420"/>
              </a:xfrm>
            </p:grpSpPr>
            <p:sp>
              <p:nvSpPr>
                <p:cNvPr id="5676" name="Google Shape;5676;p7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78"/>
              <p:cNvGrpSpPr/>
              <p:nvPr/>
            </p:nvGrpSpPr>
            <p:grpSpPr>
              <a:xfrm>
                <a:off x="4217248" y="3570893"/>
                <a:ext cx="37776" cy="32364"/>
                <a:chOff x="4217248" y="3570893"/>
                <a:chExt cx="37776" cy="32364"/>
              </a:xfrm>
            </p:grpSpPr>
            <p:sp>
              <p:nvSpPr>
                <p:cNvPr id="5679" name="Google Shape;5679;p7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78"/>
              <p:cNvGrpSpPr/>
              <p:nvPr/>
            </p:nvGrpSpPr>
            <p:grpSpPr>
              <a:xfrm>
                <a:off x="4255307" y="3431612"/>
                <a:ext cx="37776" cy="32451"/>
                <a:chOff x="4255307" y="3431612"/>
                <a:chExt cx="37776" cy="32451"/>
              </a:xfrm>
            </p:grpSpPr>
            <p:sp>
              <p:nvSpPr>
                <p:cNvPr id="5682" name="Google Shape;5682;p7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78"/>
              <p:cNvGrpSpPr/>
              <p:nvPr/>
            </p:nvGrpSpPr>
            <p:grpSpPr>
              <a:xfrm>
                <a:off x="3853052" y="3577398"/>
                <a:ext cx="37776" cy="32420"/>
                <a:chOff x="3853052" y="3577398"/>
                <a:chExt cx="37776" cy="32420"/>
              </a:xfrm>
            </p:grpSpPr>
            <p:sp>
              <p:nvSpPr>
                <p:cNvPr id="5685" name="Google Shape;5685;p7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78"/>
              <p:cNvGrpSpPr/>
              <p:nvPr/>
            </p:nvGrpSpPr>
            <p:grpSpPr>
              <a:xfrm>
                <a:off x="4039908" y="3412107"/>
                <a:ext cx="37776" cy="32357"/>
                <a:chOff x="4039908" y="3412107"/>
                <a:chExt cx="37776" cy="32357"/>
              </a:xfrm>
            </p:grpSpPr>
            <p:sp>
              <p:nvSpPr>
                <p:cNvPr id="5688" name="Google Shape;5688;p7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78"/>
              <p:cNvGrpSpPr/>
              <p:nvPr/>
            </p:nvGrpSpPr>
            <p:grpSpPr>
              <a:xfrm>
                <a:off x="4017360" y="3342061"/>
                <a:ext cx="37870" cy="32380"/>
                <a:chOff x="4017360" y="3342061"/>
                <a:chExt cx="37870" cy="32380"/>
              </a:xfrm>
            </p:grpSpPr>
            <p:sp>
              <p:nvSpPr>
                <p:cNvPr id="5691" name="Google Shape;5691;p7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3" name="Google Shape;5693;p7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5" name="Google Shape;5695;p78"/>
              <p:cNvGrpSpPr/>
              <p:nvPr/>
            </p:nvGrpSpPr>
            <p:grpSpPr>
              <a:xfrm>
                <a:off x="3750870" y="3418650"/>
                <a:ext cx="37776" cy="32380"/>
                <a:chOff x="3750870" y="3418650"/>
                <a:chExt cx="37776" cy="32380"/>
              </a:xfrm>
            </p:grpSpPr>
            <p:sp>
              <p:nvSpPr>
                <p:cNvPr id="5696" name="Google Shape;5696;p7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78"/>
              <p:cNvGrpSpPr/>
              <p:nvPr/>
            </p:nvGrpSpPr>
            <p:grpSpPr>
              <a:xfrm>
                <a:off x="3632509" y="3274438"/>
                <a:ext cx="37783" cy="32357"/>
                <a:chOff x="3632509" y="3274438"/>
                <a:chExt cx="37783" cy="32357"/>
              </a:xfrm>
            </p:grpSpPr>
            <p:sp>
              <p:nvSpPr>
                <p:cNvPr id="5699" name="Google Shape;5699;p7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78"/>
              <p:cNvGrpSpPr/>
              <p:nvPr/>
            </p:nvGrpSpPr>
            <p:grpSpPr>
              <a:xfrm>
                <a:off x="3906424" y="3297561"/>
                <a:ext cx="37776" cy="32451"/>
                <a:chOff x="3906424" y="3297561"/>
                <a:chExt cx="37776" cy="32451"/>
              </a:xfrm>
            </p:grpSpPr>
            <p:sp>
              <p:nvSpPr>
                <p:cNvPr id="5702" name="Google Shape;5702;p7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4" name="Google Shape;5704;p78"/>
              <p:cNvGrpSpPr/>
              <p:nvPr/>
            </p:nvGrpSpPr>
            <p:grpSpPr>
              <a:xfrm>
                <a:off x="3866084" y="3412107"/>
                <a:ext cx="37776" cy="32357"/>
                <a:chOff x="3866084" y="3412107"/>
                <a:chExt cx="37776" cy="32357"/>
              </a:xfrm>
            </p:grpSpPr>
            <p:sp>
              <p:nvSpPr>
                <p:cNvPr id="5705" name="Google Shape;5705;p7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78"/>
              <p:cNvGrpSpPr/>
              <p:nvPr/>
            </p:nvGrpSpPr>
            <p:grpSpPr>
              <a:xfrm>
                <a:off x="4023919" y="3766409"/>
                <a:ext cx="37783" cy="32357"/>
                <a:chOff x="4023919" y="3766409"/>
                <a:chExt cx="37783" cy="32357"/>
              </a:xfrm>
            </p:grpSpPr>
            <p:sp>
              <p:nvSpPr>
                <p:cNvPr id="5708" name="Google Shape;5708;p7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78"/>
              <p:cNvGrpSpPr/>
              <p:nvPr/>
            </p:nvGrpSpPr>
            <p:grpSpPr>
              <a:xfrm>
                <a:off x="3973882" y="3779449"/>
                <a:ext cx="37776" cy="32357"/>
                <a:chOff x="3973882" y="3779449"/>
                <a:chExt cx="37776" cy="32357"/>
              </a:xfrm>
            </p:grpSpPr>
            <p:sp>
              <p:nvSpPr>
                <p:cNvPr id="5711" name="Google Shape;5711;p7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78"/>
              <p:cNvGrpSpPr/>
              <p:nvPr/>
            </p:nvGrpSpPr>
            <p:grpSpPr>
              <a:xfrm>
                <a:off x="4073398" y="3838028"/>
                <a:ext cx="37776" cy="32380"/>
                <a:chOff x="4073398" y="3838028"/>
                <a:chExt cx="37776" cy="32380"/>
              </a:xfrm>
            </p:grpSpPr>
            <p:sp>
              <p:nvSpPr>
                <p:cNvPr id="5714" name="Google Shape;5714;p7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78"/>
              <p:cNvGrpSpPr/>
              <p:nvPr/>
            </p:nvGrpSpPr>
            <p:grpSpPr>
              <a:xfrm>
                <a:off x="4342672" y="4144496"/>
                <a:ext cx="37752" cy="32364"/>
                <a:chOff x="4342672" y="4144496"/>
                <a:chExt cx="37752" cy="32364"/>
              </a:xfrm>
            </p:grpSpPr>
            <p:sp>
              <p:nvSpPr>
                <p:cNvPr id="5717" name="Google Shape;5717;p7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9" name="Google Shape;5719;p78"/>
              <p:cNvGrpSpPr/>
              <p:nvPr/>
            </p:nvGrpSpPr>
            <p:grpSpPr>
              <a:xfrm>
                <a:off x="4406386" y="4056872"/>
                <a:ext cx="37783" cy="32364"/>
                <a:chOff x="4406386" y="4056872"/>
                <a:chExt cx="37783" cy="32364"/>
              </a:xfrm>
            </p:grpSpPr>
            <p:sp>
              <p:nvSpPr>
                <p:cNvPr id="5720" name="Google Shape;5720;p7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78"/>
              <p:cNvGrpSpPr/>
              <p:nvPr/>
            </p:nvGrpSpPr>
            <p:grpSpPr>
              <a:xfrm>
                <a:off x="4284416" y="4245254"/>
                <a:ext cx="37783" cy="32357"/>
                <a:chOff x="4284416" y="4245254"/>
                <a:chExt cx="37783" cy="32357"/>
              </a:xfrm>
            </p:grpSpPr>
            <p:sp>
              <p:nvSpPr>
                <p:cNvPr id="5723" name="Google Shape;5723;p7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78"/>
              <p:cNvGrpSpPr/>
              <p:nvPr/>
            </p:nvGrpSpPr>
            <p:grpSpPr>
              <a:xfrm>
                <a:off x="4219057" y="4331258"/>
                <a:ext cx="37776" cy="32364"/>
                <a:chOff x="4219057" y="4331258"/>
                <a:chExt cx="37776" cy="32364"/>
              </a:xfrm>
            </p:grpSpPr>
            <p:sp>
              <p:nvSpPr>
                <p:cNvPr id="5726" name="Google Shape;5726;p7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78"/>
              <p:cNvGrpSpPr/>
              <p:nvPr/>
            </p:nvGrpSpPr>
            <p:grpSpPr>
              <a:xfrm>
                <a:off x="4204122" y="4141688"/>
                <a:ext cx="33497" cy="28699"/>
                <a:chOff x="4204122" y="4141688"/>
                <a:chExt cx="33497" cy="28699"/>
              </a:xfrm>
            </p:grpSpPr>
            <p:sp>
              <p:nvSpPr>
                <p:cNvPr id="5729" name="Google Shape;5729;p7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1" name="Google Shape;5731;p78"/>
              <p:cNvGrpSpPr/>
              <p:nvPr/>
            </p:nvGrpSpPr>
            <p:grpSpPr>
              <a:xfrm>
                <a:off x="4301546" y="4003869"/>
                <a:ext cx="38916" cy="33324"/>
                <a:chOff x="4301546" y="4003869"/>
                <a:chExt cx="38916" cy="33324"/>
              </a:xfrm>
            </p:grpSpPr>
            <p:sp>
              <p:nvSpPr>
                <p:cNvPr id="5732" name="Google Shape;5732;p7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78"/>
              <p:cNvGrpSpPr/>
              <p:nvPr/>
            </p:nvGrpSpPr>
            <p:grpSpPr>
              <a:xfrm>
                <a:off x="4210681" y="3924669"/>
                <a:ext cx="36549" cy="31366"/>
                <a:chOff x="4210681" y="3924669"/>
                <a:chExt cx="36549" cy="31366"/>
              </a:xfrm>
            </p:grpSpPr>
            <p:sp>
              <p:nvSpPr>
                <p:cNvPr id="5735" name="Google Shape;5735;p7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78"/>
              <p:cNvGrpSpPr/>
              <p:nvPr/>
            </p:nvGrpSpPr>
            <p:grpSpPr>
              <a:xfrm>
                <a:off x="3987771" y="3628874"/>
                <a:ext cx="31499" cy="26993"/>
                <a:chOff x="3987771" y="3628874"/>
                <a:chExt cx="31499" cy="26993"/>
              </a:xfrm>
            </p:grpSpPr>
            <p:sp>
              <p:nvSpPr>
                <p:cNvPr id="5738" name="Google Shape;5738;p7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78"/>
              <p:cNvGrpSpPr/>
              <p:nvPr/>
            </p:nvGrpSpPr>
            <p:grpSpPr>
              <a:xfrm>
                <a:off x="4087382" y="3775674"/>
                <a:ext cx="31405" cy="26898"/>
                <a:chOff x="4087382" y="3775674"/>
                <a:chExt cx="31405" cy="26898"/>
              </a:xfrm>
            </p:grpSpPr>
            <p:sp>
              <p:nvSpPr>
                <p:cNvPr id="5741" name="Google Shape;5741;p7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3" name="Google Shape;5743;p78"/>
              <p:cNvGrpSpPr/>
              <p:nvPr/>
            </p:nvGrpSpPr>
            <p:grpSpPr>
              <a:xfrm>
                <a:off x="4118873" y="3856637"/>
                <a:ext cx="31405" cy="26906"/>
                <a:chOff x="4118873" y="3856637"/>
                <a:chExt cx="31405" cy="26906"/>
              </a:xfrm>
            </p:grpSpPr>
            <p:sp>
              <p:nvSpPr>
                <p:cNvPr id="5744" name="Google Shape;5744;p7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78"/>
              <p:cNvGrpSpPr/>
              <p:nvPr/>
            </p:nvGrpSpPr>
            <p:grpSpPr>
              <a:xfrm>
                <a:off x="4168541" y="3639523"/>
                <a:ext cx="31499" cy="26906"/>
                <a:chOff x="4168541" y="3639523"/>
                <a:chExt cx="31499" cy="26906"/>
              </a:xfrm>
            </p:grpSpPr>
            <p:sp>
              <p:nvSpPr>
                <p:cNvPr id="5747" name="Google Shape;5747;p7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78"/>
              <p:cNvGrpSpPr/>
              <p:nvPr/>
            </p:nvGrpSpPr>
            <p:grpSpPr>
              <a:xfrm>
                <a:off x="3965789" y="3393545"/>
                <a:ext cx="31405" cy="26945"/>
                <a:chOff x="3965789" y="3393545"/>
                <a:chExt cx="31405" cy="26945"/>
              </a:xfrm>
            </p:grpSpPr>
            <p:sp>
              <p:nvSpPr>
                <p:cNvPr id="5750" name="Google Shape;5750;p7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78"/>
              <p:cNvGrpSpPr/>
              <p:nvPr/>
            </p:nvGrpSpPr>
            <p:grpSpPr>
              <a:xfrm>
                <a:off x="3925166" y="3491008"/>
                <a:ext cx="31405" cy="27001"/>
                <a:chOff x="3925166" y="3491008"/>
                <a:chExt cx="31405" cy="27001"/>
              </a:xfrm>
            </p:grpSpPr>
            <p:sp>
              <p:nvSpPr>
                <p:cNvPr id="5753" name="Google Shape;5753;p7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78"/>
              <p:cNvGrpSpPr/>
              <p:nvPr/>
            </p:nvGrpSpPr>
            <p:grpSpPr>
              <a:xfrm>
                <a:off x="3682845" y="3340976"/>
                <a:ext cx="31397" cy="26898"/>
                <a:chOff x="3682845" y="3340976"/>
                <a:chExt cx="31397" cy="26898"/>
              </a:xfrm>
            </p:grpSpPr>
            <p:sp>
              <p:nvSpPr>
                <p:cNvPr id="5756" name="Google Shape;5756;p7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78"/>
              <p:cNvGrpSpPr/>
              <p:nvPr/>
            </p:nvGrpSpPr>
            <p:grpSpPr>
              <a:xfrm>
                <a:off x="3795393" y="3353725"/>
                <a:ext cx="31499" cy="26993"/>
                <a:chOff x="3795393" y="3353725"/>
                <a:chExt cx="31499" cy="26993"/>
              </a:xfrm>
            </p:grpSpPr>
            <p:sp>
              <p:nvSpPr>
                <p:cNvPr id="5759" name="Google Shape;5759;p7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1" name="Google Shape;5761;p78"/>
              <p:cNvGrpSpPr/>
              <p:nvPr/>
            </p:nvGrpSpPr>
            <p:grpSpPr>
              <a:xfrm>
                <a:off x="4176909" y="4363221"/>
                <a:ext cx="38924" cy="33316"/>
                <a:chOff x="4176909" y="4363221"/>
                <a:chExt cx="38924" cy="33316"/>
              </a:xfrm>
            </p:grpSpPr>
            <p:sp>
              <p:nvSpPr>
                <p:cNvPr id="5762" name="Google Shape;5762;p7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78"/>
              <p:cNvGrpSpPr/>
              <p:nvPr/>
            </p:nvGrpSpPr>
            <p:grpSpPr>
              <a:xfrm>
                <a:off x="4226191" y="4007660"/>
                <a:ext cx="33560" cy="28770"/>
                <a:chOff x="4226191" y="4007660"/>
                <a:chExt cx="33560" cy="28770"/>
              </a:xfrm>
            </p:grpSpPr>
            <p:sp>
              <p:nvSpPr>
                <p:cNvPr id="5765" name="Google Shape;5765;p7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78"/>
              <p:cNvGrpSpPr/>
              <p:nvPr/>
            </p:nvGrpSpPr>
            <p:grpSpPr>
              <a:xfrm>
                <a:off x="3597785" y="3377045"/>
                <a:ext cx="33591" cy="28699"/>
                <a:chOff x="3597785" y="3377045"/>
                <a:chExt cx="33591" cy="28699"/>
              </a:xfrm>
            </p:grpSpPr>
            <p:sp>
              <p:nvSpPr>
                <p:cNvPr id="5768" name="Google Shape;5768;p7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78"/>
              <p:cNvGrpSpPr/>
              <p:nvPr/>
            </p:nvGrpSpPr>
            <p:grpSpPr>
              <a:xfrm>
                <a:off x="3887870" y="3669796"/>
                <a:ext cx="33591" cy="28692"/>
                <a:chOff x="3887870" y="3669796"/>
                <a:chExt cx="33591" cy="28692"/>
              </a:xfrm>
            </p:grpSpPr>
            <p:sp>
              <p:nvSpPr>
                <p:cNvPr id="5771" name="Google Shape;5771;p7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78"/>
              <p:cNvGrpSpPr/>
              <p:nvPr/>
            </p:nvGrpSpPr>
            <p:grpSpPr>
              <a:xfrm>
                <a:off x="3818320" y="3481625"/>
                <a:ext cx="33497" cy="28770"/>
                <a:chOff x="3818320" y="3481625"/>
                <a:chExt cx="33497" cy="28770"/>
              </a:xfrm>
            </p:grpSpPr>
            <p:sp>
              <p:nvSpPr>
                <p:cNvPr id="5774" name="Google Shape;5774;p7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78"/>
              <p:cNvGrpSpPr/>
              <p:nvPr/>
            </p:nvGrpSpPr>
            <p:grpSpPr>
              <a:xfrm>
                <a:off x="4278139" y="4120948"/>
                <a:ext cx="37492" cy="32129"/>
                <a:chOff x="4278139" y="4120948"/>
                <a:chExt cx="37492" cy="32129"/>
              </a:xfrm>
            </p:grpSpPr>
            <p:sp>
              <p:nvSpPr>
                <p:cNvPr id="5777" name="Google Shape;5777;p7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78"/>
              <p:cNvGrpSpPr/>
              <p:nvPr/>
            </p:nvGrpSpPr>
            <p:grpSpPr>
              <a:xfrm>
                <a:off x="4419898" y="3977388"/>
                <a:ext cx="33497" cy="28692"/>
                <a:chOff x="4419898" y="3977388"/>
                <a:chExt cx="33497" cy="28692"/>
              </a:xfrm>
            </p:grpSpPr>
            <p:sp>
              <p:nvSpPr>
                <p:cNvPr id="5780" name="Google Shape;5780;p7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78"/>
              <p:cNvGrpSpPr/>
              <p:nvPr/>
            </p:nvGrpSpPr>
            <p:grpSpPr>
              <a:xfrm>
                <a:off x="4158930" y="4034684"/>
                <a:ext cx="33497" cy="28762"/>
                <a:chOff x="4158930" y="4034684"/>
                <a:chExt cx="33497" cy="28762"/>
              </a:xfrm>
            </p:grpSpPr>
            <p:sp>
              <p:nvSpPr>
                <p:cNvPr id="5783" name="Google Shape;5783;p7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78"/>
              <p:cNvGrpSpPr/>
              <p:nvPr/>
            </p:nvGrpSpPr>
            <p:grpSpPr>
              <a:xfrm>
                <a:off x="4134949" y="3957049"/>
                <a:ext cx="33497" cy="28770"/>
                <a:chOff x="4134949" y="3957049"/>
                <a:chExt cx="33497" cy="28770"/>
              </a:xfrm>
            </p:grpSpPr>
            <p:sp>
              <p:nvSpPr>
                <p:cNvPr id="5786" name="Google Shape;5786;p7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78"/>
              <p:cNvGrpSpPr/>
              <p:nvPr/>
            </p:nvGrpSpPr>
            <p:grpSpPr>
              <a:xfrm>
                <a:off x="4193653" y="4184403"/>
                <a:ext cx="43580" cy="37264"/>
                <a:chOff x="4193653" y="4184403"/>
                <a:chExt cx="43580" cy="37264"/>
              </a:xfrm>
            </p:grpSpPr>
            <p:sp>
              <p:nvSpPr>
                <p:cNvPr id="5789" name="Google Shape;5789;p7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78"/>
              <p:cNvGrpSpPr/>
              <p:nvPr/>
            </p:nvGrpSpPr>
            <p:grpSpPr>
              <a:xfrm>
                <a:off x="4343600" y="3943844"/>
                <a:ext cx="43580" cy="37312"/>
                <a:chOff x="4343600" y="3943844"/>
                <a:chExt cx="43580" cy="37312"/>
              </a:xfrm>
            </p:grpSpPr>
            <p:sp>
              <p:nvSpPr>
                <p:cNvPr id="5792" name="Google Shape;5792;p7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78"/>
              <p:cNvGrpSpPr/>
              <p:nvPr/>
            </p:nvGrpSpPr>
            <p:grpSpPr>
              <a:xfrm>
                <a:off x="4172339" y="3381693"/>
                <a:ext cx="31499" cy="27001"/>
                <a:chOff x="4172339" y="3381693"/>
                <a:chExt cx="31499" cy="27001"/>
              </a:xfrm>
            </p:grpSpPr>
            <p:sp>
              <p:nvSpPr>
                <p:cNvPr id="5795" name="Google Shape;5795;p7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800"/>
        <p:cNvGrpSpPr/>
        <p:nvPr/>
      </p:nvGrpSpPr>
      <p:grpSpPr>
        <a:xfrm>
          <a:off x="0" y="0"/>
          <a:ext cx="0" cy="0"/>
          <a:chOff x="0" y="0"/>
          <a:chExt cx="0" cy="0"/>
        </a:xfrm>
      </p:grpSpPr>
      <p:grpSp>
        <p:nvGrpSpPr>
          <p:cNvPr id="5801" name="Google Shape;5801;p79"/>
          <p:cNvGrpSpPr/>
          <p:nvPr/>
        </p:nvGrpSpPr>
        <p:grpSpPr>
          <a:xfrm>
            <a:off x="729274" y="969771"/>
            <a:ext cx="2507799" cy="206239"/>
            <a:chOff x="106648" y="895722"/>
            <a:chExt cx="4481413" cy="374300"/>
          </a:xfrm>
        </p:grpSpPr>
        <p:grpSp>
          <p:nvGrpSpPr>
            <p:cNvPr id="5802" name="Google Shape;5802;p79"/>
            <p:cNvGrpSpPr/>
            <p:nvPr/>
          </p:nvGrpSpPr>
          <p:grpSpPr>
            <a:xfrm>
              <a:off x="2233276" y="895722"/>
              <a:ext cx="1082667" cy="223591"/>
              <a:chOff x="4808316" y="2800065"/>
              <a:chExt cx="1999386" cy="412910"/>
            </a:xfrm>
          </p:grpSpPr>
          <p:sp>
            <p:nvSpPr>
              <p:cNvPr id="5803" name="Google Shape;5803;p7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4" name="Google Shape;5804;p79"/>
              <p:cNvGrpSpPr/>
              <p:nvPr/>
            </p:nvGrpSpPr>
            <p:grpSpPr>
              <a:xfrm>
                <a:off x="4808316" y="2800065"/>
                <a:ext cx="92400" cy="411825"/>
                <a:chOff x="845575" y="2563700"/>
                <a:chExt cx="92400" cy="411825"/>
              </a:xfrm>
            </p:grpSpPr>
            <p:cxnSp>
              <p:nvCxnSpPr>
                <p:cNvPr id="5805" name="Google Shape;5805;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806" name="Google Shape;5806;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07" name="Google Shape;5807;p79"/>
            <p:cNvGrpSpPr/>
            <p:nvPr/>
          </p:nvGrpSpPr>
          <p:grpSpPr>
            <a:xfrm>
              <a:off x="106648" y="895722"/>
              <a:ext cx="1088401" cy="223591"/>
              <a:chOff x="881025" y="2800065"/>
              <a:chExt cx="2009975" cy="412910"/>
            </a:xfrm>
          </p:grpSpPr>
          <p:sp>
            <p:nvSpPr>
              <p:cNvPr id="5808" name="Google Shape;5808;p7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9" name="Google Shape;5809;p79"/>
              <p:cNvGrpSpPr/>
              <p:nvPr/>
            </p:nvGrpSpPr>
            <p:grpSpPr>
              <a:xfrm>
                <a:off x="881025" y="2800065"/>
                <a:ext cx="92400" cy="411825"/>
                <a:chOff x="845575" y="2563700"/>
                <a:chExt cx="92400" cy="411825"/>
              </a:xfrm>
            </p:grpSpPr>
            <p:cxnSp>
              <p:nvCxnSpPr>
                <p:cNvPr id="5810" name="Google Shape;5810;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811" name="Google Shape;5811;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2" name="Google Shape;5812;p79"/>
            <p:cNvGrpSpPr/>
            <p:nvPr/>
          </p:nvGrpSpPr>
          <p:grpSpPr>
            <a:xfrm>
              <a:off x="1172346" y="1047018"/>
              <a:ext cx="1083151" cy="223003"/>
              <a:chOff x="2849073" y="3079467"/>
              <a:chExt cx="2000279" cy="411825"/>
            </a:xfrm>
          </p:grpSpPr>
          <p:sp>
            <p:nvSpPr>
              <p:cNvPr id="5813" name="Google Shape;5813;p7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4" name="Google Shape;5814;p79"/>
              <p:cNvGrpSpPr/>
              <p:nvPr/>
            </p:nvGrpSpPr>
            <p:grpSpPr>
              <a:xfrm rot="10800000">
                <a:off x="2849073" y="3079467"/>
                <a:ext cx="92400" cy="411825"/>
                <a:chOff x="2070100" y="2563700"/>
                <a:chExt cx="92400" cy="411825"/>
              </a:xfrm>
            </p:grpSpPr>
            <p:cxnSp>
              <p:nvCxnSpPr>
                <p:cNvPr id="5815" name="Google Shape;5815;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816" name="Google Shape;5816;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7" name="Google Shape;5817;p79"/>
            <p:cNvGrpSpPr/>
            <p:nvPr/>
          </p:nvGrpSpPr>
          <p:grpSpPr>
            <a:xfrm>
              <a:off x="3290132" y="1047018"/>
              <a:ext cx="1297929" cy="223003"/>
              <a:chOff x="6760035" y="3079467"/>
              <a:chExt cx="2396914" cy="411825"/>
            </a:xfrm>
          </p:grpSpPr>
          <p:sp>
            <p:nvSpPr>
              <p:cNvPr id="5818" name="Google Shape;5818;p7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9" name="Google Shape;5819;p79"/>
              <p:cNvGrpSpPr/>
              <p:nvPr/>
            </p:nvGrpSpPr>
            <p:grpSpPr>
              <a:xfrm rot="10800000">
                <a:off x="6760035" y="3079467"/>
                <a:ext cx="92400" cy="411825"/>
                <a:chOff x="2070100" y="2563700"/>
                <a:chExt cx="92400" cy="411825"/>
              </a:xfrm>
            </p:grpSpPr>
            <p:cxnSp>
              <p:nvCxnSpPr>
                <p:cNvPr id="5820" name="Google Shape;5820;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821" name="Google Shape;5821;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2" name="Google Shape;5822;p79"/>
          <p:cNvGrpSpPr/>
          <p:nvPr/>
        </p:nvGrpSpPr>
        <p:grpSpPr>
          <a:xfrm>
            <a:off x="2147036" y="3369142"/>
            <a:ext cx="1086701" cy="799429"/>
            <a:chOff x="2183288" y="3555572"/>
            <a:chExt cx="1136241" cy="835873"/>
          </a:xfrm>
        </p:grpSpPr>
        <p:sp>
          <p:nvSpPr>
            <p:cNvPr id="5823" name="Google Shape;5823;p7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4" name="Google Shape;5824;p79"/>
            <p:cNvGrpSpPr/>
            <p:nvPr/>
          </p:nvGrpSpPr>
          <p:grpSpPr>
            <a:xfrm>
              <a:off x="2205895" y="3637269"/>
              <a:ext cx="1089848" cy="724993"/>
              <a:chOff x="2205895" y="3637269"/>
              <a:chExt cx="1089848" cy="724993"/>
            </a:xfrm>
          </p:grpSpPr>
          <p:sp>
            <p:nvSpPr>
              <p:cNvPr id="5825" name="Google Shape;5825;p7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1" name="Google Shape;5831;p7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32" name="Google Shape;5832;p7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833" name="Google Shape;5833;p79"/>
            <p:cNvGrpSpPr/>
            <p:nvPr/>
          </p:nvGrpSpPr>
          <p:grpSpPr>
            <a:xfrm>
              <a:off x="3173850" y="3779426"/>
              <a:ext cx="145679" cy="70048"/>
              <a:chOff x="3173850" y="3779426"/>
              <a:chExt cx="145679" cy="70048"/>
            </a:xfrm>
          </p:grpSpPr>
          <p:cxnSp>
            <p:nvCxnSpPr>
              <p:cNvPr id="5834" name="Google Shape;5834;p7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835" name="Google Shape;5835;p7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79"/>
            <p:cNvGrpSpPr/>
            <p:nvPr/>
          </p:nvGrpSpPr>
          <p:grpSpPr>
            <a:xfrm>
              <a:off x="2183288" y="4139483"/>
              <a:ext cx="145133" cy="70048"/>
              <a:chOff x="2183288" y="4139483"/>
              <a:chExt cx="145133" cy="70048"/>
            </a:xfrm>
          </p:grpSpPr>
          <p:cxnSp>
            <p:nvCxnSpPr>
              <p:cNvPr id="5837" name="Google Shape;5837;p7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838" name="Google Shape;5838;p7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9" name="Google Shape;5839;p7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0" name="Google Shape;5840;p7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841" name="Google Shape;5841;p79"/>
            <p:cNvGrpSpPr/>
            <p:nvPr/>
          </p:nvGrpSpPr>
          <p:grpSpPr>
            <a:xfrm>
              <a:off x="2943836" y="4268886"/>
              <a:ext cx="60717" cy="122559"/>
              <a:chOff x="2943836" y="4268886"/>
              <a:chExt cx="60717" cy="122559"/>
            </a:xfrm>
          </p:grpSpPr>
          <p:sp>
            <p:nvSpPr>
              <p:cNvPr id="5842" name="Google Shape;5842;p7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3" name="Google Shape;5843;p7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844" name="Google Shape;5844;p79"/>
          <p:cNvGrpSpPr/>
          <p:nvPr/>
        </p:nvGrpSpPr>
        <p:grpSpPr>
          <a:xfrm>
            <a:off x="3409981" y="1290142"/>
            <a:ext cx="1675870" cy="758251"/>
            <a:chOff x="3530532" y="1496185"/>
            <a:chExt cx="1562000" cy="706730"/>
          </a:xfrm>
        </p:grpSpPr>
        <p:cxnSp>
          <p:nvCxnSpPr>
            <p:cNvPr id="5845" name="Google Shape;5845;p7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846" name="Google Shape;5846;p79"/>
            <p:cNvGrpSpPr/>
            <p:nvPr/>
          </p:nvGrpSpPr>
          <p:grpSpPr>
            <a:xfrm>
              <a:off x="3530532" y="1496185"/>
              <a:ext cx="323430" cy="463587"/>
              <a:chOff x="3530532" y="1496185"/>
              <a:chExt cx="323430" cy="463587"/>
            </a:xfrm>
          </p:grpSpPr>
          <p:grpSp>
            <p:nvGrpSpPr>
              <p:cNvPr id="5847" name="Google Shape;5847;p79"/>
              <p:cNvGrpSpPr/>
              <p:nvPr/>
            </p:nvGrpSpPr>
            <p:grpSpPr>
              <a:xfrm>
                <a:off x="3567462" y="1496185"/>
                <a:ext cx="286500" cy="361376"/>
                <a:chOff x="3567462" y="1496185"/>
                <a:chExt cx="286500" cy="361376"/>
              </a:xfrm>
            </p:grpSpPr>
            <p:cxnSp>
              <p:nvCxnSpPr>
                <p:cNvPr id="5848" name="Google Shape;5848;p7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849" name="Google Shape;5849;p7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0" name="Google Shape;5850;p7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79"/>
            <p:cNvGrpSpPr/>
            <p:nvPr/>
          </p:nvGrpSpPr>
          <p:grpSpPr>
            <a:xfrm>
              <a:off x="3891569" y="1779209"/>
              <a:ext cx="323945" cy="423706"/>
              <a:chOff x="3891569" y="1779209"/>
              <a:chExt cx="323945" cy="423706"/>
            </a:xfrm>
          </p:grpSpPr>
          <p:grpSp>
            <p:nvGrpSpPr>
              <p:cNvPr id="5852" name="Google Shape;5852;p79"/>
              <p:cNvGrpSpPr/>
              <p:nvPr/>
            </p:nvGrpSpPr>
            <p:grpSpPr>
              <a:xfrm>
                <a:off x="3929014" y="1881638"/>
                <a:ext cx="286500" cy="321278"/>
                <a:chOff x="3929014" y="1881638"/>
                <a:chExt cx="286500" cy="321278"/>
              </a:xfrm>
            </p:grpSpPr>
            <p:cxnSp>
              <p:nvCxnSpPr>
                <p:cNvPr id="5853" name="Google Shape;5853;p7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854" name="Google Shape;5854;p7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5" name="Google Shape;5855;p7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79"/>
            <p:cNvGrpSpPr/>
            <p:nvPr/>
          </p:nvGrpSpPr>
          <p:grpSpPr>
            <a:xfrm>
              <a:off x="4252606" y="1496185"/>
              <a:ext cx="324721" cy="463587"/>
              <a:chOff x="4252606" y="1496185"/>
              <a:chExt cx="324721" cy="463587"/>
            </a:xfrm>
          </p:grpSpPr>
          <p:grpSp>
            <p:nvGrpSpPr>
              <p:cNvPr id="5857" name="Google Shape;5857;p79"/>
              <p:cNvGrpSpPr/>
              <p:nvPr/>
            </p:nvGrpSpPr>
            <p:grpSpPr>
              <a:xfrm>
                <a:off x="4290828" y="1496185"/>
                <a:ext cx="286500" cy="361376"/>
                <a:chOff x="4290828" y="1496185"/>
                <a:chExt cx="286500" cy="361376"/>
              </a:xfrm>
            </p:grpSpPr>
            <p:cxnSp>
              <p:nvCxnSpPr>
                <p:cNvPr id="5858" name="Google Shape;5858;p7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859" name="Google Shape;5859;p7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0" name="Google Shape;5860;p7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79"/>
            <p:cNvGrpSpPr/>
            <p:nvPr/>
          </p:nvGrpSpPr>
          <p:grpSpPr>
            <a:xfrm>
              <a:off x="4613643" y="1763716"/>
              <a:ext cx="325308" cy="439200"/>
              <a:chOff x="4613643" y="1763716"/>
              <a:chExt cx="325308" cy="439200"/>
            </a:xfrm>
          </p:grpSpPr>
          <p:grpSp>
            <p:nvGrpSpPr>
              <p:cNvPr id="5862" name="Google Shape;5862;p79"/>
              <p:cNvGrpSpPr/>
              <p:nvPr/>
            </p:nvGrpSpPr>
            <p:grpSpPr>
              <a:xfrm>
                <a:off x="4652451" y="1879538"/>
                <a:ext cx="286500" cy="323378"/>
                <a:chOff x="4652451" y="1879538"/>
                <a:chExt cx="286500" cy="323378"/>
              </a:xfrm>
            </p:grpSpPr>
            <p:cxnSp>
              <p:nvCxnSpPr>
                <p:cNvPr id="5863" name="Google Shape;5863;p7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864" name="Google Shape;5864;p7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5" name="Google Shape;5865;p7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6" name="Google Shape;5866;p79"/>
          <p:cNvGrpSpPr/>
          <p:nvPr/>
        </p:nvGrpSpPr>
        <p:grpSpPr>
          <a:xfrm>
            <a:off x="3421841" y="2143768"/>
            <a:ext cx="1652173" cy="391517"/>
            <a:chOff x="3512551" y="2358270"/>
            <a:chExt cx="1597383" cy="378533"/>
          </a:xfrm>
        </p:grpSpPr>
        <p:cxnSp>
          <p:nvCxnSpPr>
            <p:cNvPr id="5867" name="Google Shape;5867;p79"/>
            <p:cNvCxnSpPr>
              <a:stCxn id="5868" idx="6"/>
              <a:endCxn id="586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870" name="Google Shape;5870;p79"/>
            <p:cNvGrpSpPr/>
            <p:nvPr/>
          </p:nvGrpSpPr>
          <p:grpSpPr>
            <a:xfrm>
              <a:off x="3512551" y="2358270"/>
              <a:ext cx="225647" cy="307714"/>
              <a:chOff x="2182679" y="2004714"/>
              <a:chExt cx="792300" cy="1080458"/>
            </a:xfrm>
          </p:grpSpPr>
          <p:cxnSp>
            <p:nvCxnSpPr>
              <p:cNvPr id="5871" name="Google Shape;5871;p79"/>
              <p:cNvCxnSpPr>
                <a:stCxn id="587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868" name="Google Shape;5868;p7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79"/>
            <p:cNvGrpSpPr/>
            <p:nvPr/>
          </p:nvGrpSpPr>
          <p:grpSpPr>
            <a:xfrm>
              <a:off x="3969644" y="2440153"/>
              <a:ext cx="225853" cy="296651"/>
              <a:chOff x="3775710" y="1729289"/>
              <a:chExt cx="136500" cy="179289"/>
            </a:xfrm>
          </p:grpSpPr>
          <p:cxnSp>
            <p:nvCxnSpPr>
              <p:cNvPr id="5874" name="Google Shape;5874;p7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875" name="Google Shape;5875;p7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79"/>
            <p:cNvGrpSpPr/>
            <p:nvPr/>
          </p:nvGrpSpPr>
          <p:grpSpPr>
            <a:xfrm>
              <a:off x="4427051" y="2358270"/>
              <a:ext cx="225647" cy="307714"/>
              <a:chOff x="5393704" y="2004714"/>
              <a:chExt cx="792300" cy="1080458"/>
            </a:xfrm>
          </p:grpSpPr>
          <p:cxnSp>
            <p:nvCxnSpPr>
              <p:cNvPr id="5878" name="Google Shape;5878;p79"/>
              <p:cNvCxnSpPr>
                <a:stCxn id="587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880" name="Google Shape;5880;p7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79"/>
            <p:cNvGrpSpPr/>
            <p:nvPr/>
          </p:nvGrpSpPr>
          <p:grpSpPr>
            <a:xfrm>
              <a:off x="4884287" y="2440252"/>
              <a:ext cx="225647" cy="296532"/>
              <a:chOff x="6999166" y="2292572"/>
              <a:chExt cx="792300" cy="1041192"/>
            </a:xfrm>
          </p:grpSpPr>
          <p:cxnSp>
            <p:nvCxnSpPr>
              <p:cNvPr id="5882" name="Google Shape;5882;p7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869" name="Google Shape;5869;p7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84" name="Google Shape;5884;p79"/>
          <p:cNvGrpSpPr/>
          <p:nvPr/>
        </p:nvGrpSpPr>
        <p:grpSpPr>
          <a:xfrm>
            <a:off x="6842649" y="979967"/>
            <a:ext cx="1581844" cy="732818"/>
            <a:chOff x="634175" y="2986275"/>
            <a:chExt cx="3147949" cy="1458344"/>
          </a:xfrm>
        </p:grpSpPr>
        <p:cxnSp>
          <p:nvCxnSpPr>
            <p:cNvPr id="5885" name="Google Shape;5885;p79"/>
            <p:cNvCxnSpPr>
              <a:stCxn id="5886" idx="4"/>
              <a:endCxn id="588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888" name="Google Shape;5888;p79"/>
            <p:cNvCxnSpPr>
              <a:stCxn id="5887" idx="0"/>
              <a:endCxn id="588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890" name="Google Shape;5890;p79"/>
            <p:cNvCxnSpPr>
              <a:stCxn id="5889" idx="4"/>
              <a:endCxn id="589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892" name="Google Shape;5892;p79"/>
            <p:cNvCxnSpPr>
              <a:stCxn id="5891" idx="0"/>
              <a:endCxn id="589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893" name="Google Shape;5893;p7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89" name="Google Shape;5889;p7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86" name="Google Shape;5886;p7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91" name="Google Shape;5891;p7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87" name="Google Shape;5887;p7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894" name="Google Shape;5894;p79"/>
          <p:cNvGrpSpPr/>
          <p:nvPr/>
        </p:nvGrpSpPr>
        <p:grpSpPr>
          <a:xfrm>
            <a:off x="3410364" y="2674277"/>
            <a:ext cx="1675128" cy="313674"/>
            <a:chOff x="998425" y="1182125"/>
            <a:chExt cx="1065400" cy="199500"/>
          </a:xfrm>
        </p:grpSpPr>
        <p:sp>
          <p:nvSpPr>
            <p:cNvPr id="5895" name="Google Shape;5895;p7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0" name="Google Shape;5900;p79"/>
          <p:cNvGrpSpPr/>
          <p:nvPr/>
        </p:nvGrpSpPr>
        <p:grpSpPr>
          <a:xfrm>
            <a:off x="3410363" y="3630244"/>
            <a:ext cx="1675129" cy="525345"/>
            <a:chOff x="5194708" y="3484366"/>
            <a:chExt cx="3148148" cy="987304"/>
          </a:xfrm>
        </p:grpSpPr>
        <p:grpSp>
          <p:nvGrpSpPr>
            <p:cNvPr id="5901" name="Google Shape;5901;p79"/>
            <p:cNvGrpSpPr/>
            <p:nvPr/>
          </p:nvGrpSpPr>
          <p:grpSpPr>
            <a:xfrm>
              <a:off x="7531521" y="3484366"/>
              <a:ext cx="811335" cy="987304"/>
              <a:chOff x="3379425" y="1617275"/>
              <a:chExt cx="1090650" cy="1327200"/>
            </a:xfrm>
          </p:grpSpPr>
          <p:sp>
            <p:nvSpPr>
              <p:cNvPr id="5902" name="Google Shape;5902;p7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79"/>
            <p:cNvGrpSpPr/>
            <p:nvPr/>
          </p:nvGrpSpPr>
          <p:grpSpPr>
            <a:xfrm>
              <a:off x="6752546" y="3484366"/>
              <a:ext cx="811428" cy="987304"/>
              <a:chOff x="2332275" y="1617275"/>
              <a:chExt cx="1090775" cy="1327200"/>
            </a:xfrm>
          </p:grpSpPr>
          <p:sp>
            <p:nvSpPr>
              <p:cNvPr id="5906" name="Google Shape;5906;p7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79"/>
            <p:cNvGrpSpPr/>
            <p:nvPr/>
          </p:nvGrpSpPr>
          <p:grpSpPr>
            <a:xfrm>
              <a:off x="5973664" y="3484366"/>
              <a:ext cx="811335" cy="987304"/>
              <a:chOff x="1285250" y="1617275"/>
              <a:chExt cx="1090650" cy="1327200"/>
            </a:xfrm>
          </p:grpSpPr>
          <p:sp>
            <p:nvSpPr>
              <p:cNvPr id="5910" name="Google Shape;5910;p7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79"/>
            <p:cNvGrpSpPr/>
            <p:nvPr/>
          </p:nvGrpSpPr>
          <p:grpSpPr>
            <a:xfrm>
              <a:off x="5194708" y="3484366"/>
              <a:ext cx="811409" cy="987304"/>
              <a:chOff x="238125" y="1617275"/>
              <a:chExt cx="1090750" cy="1327200"/>
            </a:xfrm>
          </p:grpSpPr>
          <p:sp>
            <p:nvSpPr>
              <p:cNvPr id="5914" name="Google Shape;5914;p7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17" name="Google Shape;5917;p79"/>
          <p:cNvGrpSpPr/>
          <p:nvPr/>
        </p:nvGrpSpPr>
        <p:grpSpPr>
          <a:xfrm>
            <a:off x="6844048" y="2276133"/>
            <a:ext cx="1579046" cy="522230"/>
            <a:chOff x="6853641" y="2534077"/>
            <a:chExt cx="1515545" cy="501229"/>
          </a:xfrm>
        </p:grpSpPr>
        <p:grpSp>
          <p:nvGrpSpPr>
            <p:cNvPr id="5918" name="Google Shape;5918;p79"/>
            <p:cNvGrpSpPr/>
            <p:nvPr/>
          </p:nvGrpSpPr>
          <p:grpSpPr>
            <a:xfrm>
              <a:off x="6853641" y="2618923"/>
              <a:ext cx="1515545" cy="324556"/>
              <a:chOff x="6853641" y="2618923"/>
              <a:chExt cx="1515545" cy="324556"/>
            </a:xfrm>
          </p:grpSpPr>
          <p:sp>
            <p:nvSpPr>
              <p:cNvPr id="5919" name="Google Shape;5919;p7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4" name="Google Shape;5924;p7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79"/>
          <p:cNvGrpSpPr/>
          <p:nvPr/>
        </p:nvGrpSpPr>
        <p:grpSpPr>
          <a:xfrm>
            <a:off x="3438940" y="3151173"/>
            <a:ext cx="1617976" cy="346616"/>
            <a:chOff x="1808063" y="4294338"/>
            <a:chExt cx="3370782" cy="721817"/>
          </a:xfrm>
        </p:grpSpPr>
        <p:sp>
          <p:nvSpPr>
            <p:cNvPr id="5930" name="Google Shape;5930;p7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0" name="Google Shape;5940;p79"/>
          <p:cNvGrpSpPr/>
          <p:nvPr/>
        </p:nvGrpSpPr>
        <p:grpSpPr>
          <a:xfrm>
            <a:off x="5264936" y="3817923"/>
            <a:ext cx="1417067" cy="350605"/>
            <a:chOff x="4234950" y="2101012"/>
            <a:chExt cx="4219974" cy="1044090"/>
          </a:xfrm>
        </p:grpSpPr>
        <p:sp>
          <p:nvSpPr>
            <p:cNvPr id="5941" name="Google Shape;5941;p7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79"/>
          <p:cNvGrpSpPr/>
          <p:nvPr/>
        </p:nvGrpSpPr>
        <p:grpSpPr>
          <a:xfrm>
            <a:off x="6840408" y="1808681"/>
            <a:ext cx="1586327" cy="371557"/>
            <a:chOff x="1247650" y="2075423"/>
            <a:chExt cx="6648477" cy="1557238"/>
          </a:xfrm>
        </p:grpSpPr>
        <p:sp>
          <p:nvSpPr>
            <p:cNvPr id="5958" name="Google Shape;5958;p7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79"/>
          <p:cNvGrpSpPr/>
          <p:nvPr/>
        </p:nvGrpSpPr>
        <p:grpSpPr>
          <a:xfrm>
            <a:off x="5271678" y="961870"/>
            <a:ext cx="1415601" cy="1648533"/>
            <a:chOff x="1839112" y="2209163"/>
            <a:chExt cx="1918159" cy="2233784"/>
          </a:xfrm>
        </p:grpSpPr>
        <p:sp>
          <p:nvSpPr>
            <p:cNvPr id="5965" name="Google Shape;5965;p7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68" name="Google Shape;5968;p79"/>
            <p:cNvCxnSpPr>
              <a:stCxn id="5965" idx="6"/>
              <a:endCxn id="596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969" name="Google Shape;5969;p79"/>
            <p:cNvCxnSpPr>
              <a:stCxn id="5966" idx="4"/>
              <a:endCxn id="597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971" name="Google Shape;5971;p79"/>
            <p:cNvCxnSpPr>
              <a:stCxn id="5970" idx="6"/>
              <a:endCxn id="596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972" name="Google Shape;5972;p79"/>
            <p:cNvCxnSpPr>
              <a:stCxn id="5967" idx="4"/>
              <a:endCxn id="597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970" name="Google Shape;5970;p7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75" name="Google Shape;5975;p79"/>
            <p:cNvCxnSpPr>
              <a:endCxn id="597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976" name="Google Shape;5976;p79"/>
          <p:cNvGrpSpPr/>
          <p:nvPr/>
        </p:nvGrpSpPr>
        <p:grpSpPr>
          <a:xfrm>
            <a:off x="3428944" y="979954"/>
            <a:ext cx="1637968" cy="154942"/>
            <a:chOff x="238125" y="2506075"/>
            <a:chExt cx="7115411" cy="673075"/>
          </a:xfrm>
        </p:grpSpPr>
        <p:sp>
          <p:nvSpPr>
            <p:cNvPr id="5977" name="Google Shape;5977;p7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79"/>
          <p:cNvGrpSpPr/>
          <p:nvPr/>
        </p:nvGrpSpPr>
        <p:grpSpPr>
          <a:xfrm>
            <a:off x="1969680" y="1294672"/>
            <a:ext cx="1262932" cy="785408"/>
            <a:chOff x="548861" y="389676"/>
            <a:chExt cx="3843371" cy="2390163"/>
          </a:xfrm>
        </p:grpSpPr>
        <p:cxnSp>
          <p:nvCxnSpPr>
            <p:cNvPr id="5983" name="Google Shape;5983;p7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984" name="Google Shape;5984;p7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985" name="Google Shape;5985;p7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986" name="Google Shape;5986;p7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987" name="Google Shape;5987;p7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988" name="Google Shape;5988;p7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89" name="Google Shape;5989;p7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990" name="Google Shape;5990;p7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79"/>
          <p:cNvGrpSpPr/>
          <p:nvPr/>
        </p:nvGrpSpPr>
        <p:grpSpPr>
          <a:xfrm>
            <a:off x="757812" y="2401550"/>
            <a:ext cx="1412054" cy="633562"/>
            <a:chOff x="1187400" y="2529299"/>
            <a:chExt cx="6769193" cy="2241903"/>
          </a:xfrm>
        </p:grpSpPr>
        <p:sp>
          <p:nvSpPr>
            <p:cNvPr id="5997" name="Google Shape;5997;p7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998" name="Google Shape;5998;p7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999" name="Google Shape;5999;p7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00" name="Google Shape;6000;p7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01" name="Google Shape;6001;p7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02" name="Google Shape;6002;p7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03" name="Google Shape;6003;p7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004" name="Google Shape;6004;p79"/>
            <p:cNvCxnSpPr>
              <a:stCxn id="5997" idx="2"/>
              <a:endCxn id="599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05" name="Google Shape;6005;p79"/>
            <p:cNvCxnSpPr>
              <a:stCxn id="5999" idx="0"/>
              <a:endCxn id="599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06" name="Google Shape;6006;p79"/>
            <p:cNvCxnSpPr>
              <a:stCxn id="5999" idx="2"/>
              <a:endCxn id="600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07" name="Google Shape;6007;p79"/>
            <p:cNvCxnSpPr>
              <a:stCxn id="6000" idx="0"/>
              <a:endCxn id="599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08" name="Google Shape;6008;p79"/>
            <p:cNvCxnSpPr>
              <a:stCxn id="5998" idx="2"/>
              <a:endCxn id="600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09" name="Google Shape;6009;p79"/>
            <p:cNvCxnSpPr>
              <a:stCxn id="6002" idx="0"/>
              <a:endCxn id="599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010" name="Google Shape;6010;p79"/>
          <p:cNvGrpSpPr/>
          <p:nvPr/>
        </p:nvGrpSpPr>
        <p:grpSpPr>
          <a:xfrm>
            <a:off x="6844058" y="2894258"/>
            <a:ext cx="1579035" cy="540873"/>
            <a:chOff x="6895650" y="3126697"/>
            <a:chExt cx="1436662" cy="492105"/>
          </a:xfrm>
        </p:grpSpPr>
        <p:sp>
          <p:nvSpPr>
            <p:cNvPr id="6011" name="Google Shape;6011;p7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6" name="Google Shape;6016;p79"/>
            <p:cNvGrpSpPr/>
            <p:nvPr/>
          </p:nvGrpSpPr>
          <p:grpSpPr>
            <a:xfrm>
              <a:off x="6995957" y="3335810"/>
              <a:ext cx="1230393" cy="71754"/>
              <a:chOff x="6995957" y="3287964"/>
              <a:chExt cx="1230393" cy="71754"/>
            </a:xfrm>
          </p:grpSpPr>
          <p:sp>
            <p:nvSpPr>
              <p:cNvPr id="6017" name="Google Shape;6017;p7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2" name="Google Shape;6022;p79"/>
          <p:cNvGrpSpPr/>
          <p:nvPr/>
        </p:nvGrpSpPr>
        <p:grpSpPr>
          <a:xfrm>
            <a:off x="6842640" y="3531021"/>
            <a:ext cx="1581862" cy="650625"/>
            <a:chOff x="6777990" y="3710194"/>
            <a:chExt cx="1646915" cy="677382"/>
          </a:xfrm>
        </p:grpSpPr>
        <p:grpSp>
          <p:nvGrpSpPr>
            <p:cNvPr id="6023" name="Google Shape;6023;p79"/>
            <p:cNvGrpSpPr/>
            <p:nvPr/>
          </p:nvGrpSpPr>
          <p:grpSpPr>
            <a:xfrm>
              <a:off x="6777990" y="3874492"/>
              <a:ext cx="411129" cy="513083"/>
              <a:chOff x="6777990" y="3874492"/>
              <a:chExt cx="411129" cy="513083"/>
            </a:xfrm>
          </p:grpSpPr>
          <p:cxnSp>
            <p:nvCxnSpPr>
              <p:cNvPr id="6024" name="Google Shape;6024;p7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025" name="Google Shape;6025;p7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6" name="Google Shape;6026;p79"/>
            <p:cNvGrpSpPr/>
            <p:nvPr/>
          </p:nvGrpSpPr>
          <p:grpSpPr>
            <a:xfrm>
              <a:off x="7188425" y="3710194"/>
              <a:ext cx="411123" cy="520535"/>
              <a:chOff x="7188425" y="3710194"/>
              <a:chExt cx="411123" cy="520535"/>
            </a:xfrm>
          </p:grpSpPr>
          <p:cxnSp>
            <p:nvCxnSpPr>
              <p:cNvPr id="6027" name="Google Shape;6027;p7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028" name="Google Shape;6028;p7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79"/>
            <p:cNvGrpSpPr/>
            <p:nvPr/>
          </p:nvGrpSpPr>
          <p:grpSpPr>
            <a:xfrm>
              <a:off x="7603341" y="3874492"/>
              <a:ext cx="411474" cy="513083"/>
              <a:chOff x="7603341" y="3874492"/>
              <a:chExt cx="411474" cy="513083"/>
            </a:xfrm>
          </p:grpSpPr>
          <p:cxnSp>
            <p:nvCxnSpPr>
              <p:cNvPr id="6030" name="Google Shape;6030;p7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031" name="Google Shape;6031;p7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79"/>
            <p:cNvGrpSpPr/>
            <p:nvPr/>
          </p:nvGrpSpPr>
          <p:grpSpPr>
            <a:xfrm>
              <a:off x="8013776" y="3722847"/>
              <a:ext cx="411129" cy="507881"/>
              <a:chOff x="8013776" y="3722847"/>
              <a:chExt cx="411129" cy="507881"/>
            </a:xfrm>
          </p:grpSpPr>
          <p:cxnSp>
            <p:nvCxnSpPr>
              <p:cNvPr id="6033" name="Google Shape;6033;p7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034" name="Google Shape;6034;p7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35" name="Google Shape;6035;p79"/>
          <p:cNvGrpSpPr/>
          <p:nvPr/>
        </p:nvGrpSpPr>
        <p:grpSpPr>
          <a:xfrm>
            <a:off x="5262155" y="2703861"/>
            <a:ext cx="1421889" cy="1020603"/>
            <a:chOff x="5190863" y="2824811"/>
            <a:chExt cx="1544860" cy="1108869"/>
          </a:xfrm>
        </p:grpSpPr>
        <p:grpSp>
          <p:nvGrpSpPr>
            <p:cNvPr id="6036" name="Google Shape;6036;p79"/>
            <p:cNvGrpSpPr/>
            <p:nvPr/>
          </p:nvGrpSpPr>
          <p:grpSpPr>
            <a:xfrm>
              <a:off x="5938695" y="3176919"/>
              <a:ext cx="685761" cy="404739"/>
              <a:chOff x="5938695" y="3176919"/>
              <a:chExt cx="685761" cy="404739"/>
            </a:xfrm>
          </p:grpSpPr>
          <p:grpSp>
            <p:nvGrpSpPr>
              <p:cNvPr id="6037" name="Google Shape;6037;p79"/>
              <p:cNvGrpSpPr/>
              <p:nvPr/>
            </p:nvGrpSpPr>
            <p:grpSpPr>
              <a:xfrm>
                <a:off x="5938695" y="3176919"/>
                <a:ext cx="685761" cy="404739"/>
                <a:chOff x="5938695" y="3176919"/>
                <a:chExt cx="685761" cy="404739"/>
              </a:xfrm>
            </p:grpSpPr>
            <p:sp>
              <p:nvSpPr>
                <p:cNvPr id="6038" name="Google Shape;6038;p7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0" name="Google Shape;6040;p7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79"/>
            <p:cNvGrpSpPr/>
            <p:nvPr/>
          </p:nvGrpSpPr>
          <p:grpSpPr>
            <a:xfrm>
              <a:off x="5305233" y="3176835"/>
              <a:ext cx="685971" cy="404655"/>
              <a:chOff x="5305233" y="3176835"/>
              <a:chExt cx="685971" cy="404655"/>
            </a:xfrm>
          </p:grpSpPr>
          <p:grpSp>
            <p:nvGrpSpPr>
              <p:cNvPr id="6042" name="Google Shape;6042;p79"/>
              <p:cNvGrpSpPr/>
              <p:nvPr/>
            </p:nvGrpSpPr>
            <p:grpSpPr>
              <a:xfrm>
                <a:off x="5305233" y="3176835"/>
                <a:ext cx="685971" cy="404655"/>
                <a:chOff x="5305233" y="3176835"/>
                <a:chExt cx="685971" cy="404655"/>
              </a:xfrm>
            </p:grpSpPr>
            <p:sp>
              <p:nvSpPr>
                <p:cNvPr id="6043" name="Google Shape;6043;p7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5" name="Google Shape;6045;p7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6" name="Google Shape;6046;p7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7" name="Google Shape;6047;p79"/>
            <p:cNvGrpSpPr/>
            <p:nvPr/>
          </p:nvGrpSpPr>
          <p:grpSpPr>
            <a:xfrm>
              <a:off x="5657361" y="2824811"/>
              <a:ext cx="1078361" cy="404655"/>
              <a:chOff x="5657361" y="2824811"/>
              <a:chExt cx="1078361" cy="404655"/>
            </a:xfrm>
          </p:grpSpPr>
          <p:grpSp>
            <p:nvGrpSpPr>
              <p:cNvPr id="6048" name="Google Shape;6048;p79"/>
              <p:cNvGrpSpPr/>
              <p:nvPr/>
            </p:nvGrpSpPr>
            <p:grpSpPr>
              <a:xfrm>
                <a:off x="5657361" y="2824811"/>
                <a:ext cx="1078361" cy="404655"/>
                <a:chOff x="5657361" y="2824811"/>
                <a:chExt cx="1078361" cy="404655"/>
              </a:xfrm>
            </p:grpSpPr>
            <p:grpSp>
              <p:nvGrpSpPr>
                <p:cNvPr id="6049" name="Google Shape;6049;p79"/>
                <p:cNvGrpSpPr/>
                <p:nvPr/>
              </p:nvGrpSpPr>
              <p:grpSpPr>
                <a:xfrm>
                  <a:off x="5938485" y="2824811"/>
                  <a:ext cx="797237" cy="404655"/>
                  <a:chOff x="5938485" y="2824811"/>
                  <a:chExt cx="797237" cy="404655"/>
                </a:xfrm>
              </p:grpSpPr>
              <p:sp>
                <p:nvSpPr>
                  <p:cNvPr id="6050" name="Google Shape;6050;p7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2" name="Google Shape;6052;p7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3" name="Google Shape;6053;p7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79"/>
            <p:cNvGrpSpPr/>
            <p:nvPr/>
          </p:nvGrpSpPr>
          <p:grpSpPr>
            <a:xfrm>
              <a:off x="5190863" y="3528942"/>
              <a:ext cx="1078026" cy="404739"/>
              <a:chOff x="5190863" y="3528942"/>
              <a:chExt cx="1078026" cy="404739"/>
            </a:xfrm>
          </p:grpSpPr>
          <p:sp>
            <p:nvSpPr>
              <p:cNvPr id="6055" name="Google Shape;6055;p7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6" name="Google Shape;6056;p79"/>
              <p:cNvGrpSpPr/>
              <p:nvPr/>
            </p:nvGrpSpPr>
            <p:grpSpPr>
              <a:xfrm>
                <a:off x="5190863" y="3528942"/>
                <a:ext cx="1078026" cy="404739"/>
                <a:chOff x="5190863" y="3528942"/>
                <a:chExt cx="1078026" cy="404739"/>
              </a:xfrm>
            </p:grpSpPr>
            <p:sp>
              <p:nvSpPr>
                <p:cNvPr id="6057" name="Google Shape;6057;p7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59" name="Google Shape;6059;p79"/>
          <p:cNvGrpSpPr/>
          <p:nvPr/>
        </p:nvGrpSpPr>
        <p:grpSpPr>
          <a:xfrm>
            <a:off x="728162" y="1268329"/>
            <a:ext cx="1086719" cy="879487"/>
            <a:chOff x="803162" y="1474292"/>
            <a:chExt cx="1086719" cy="879487"/>
          </a:xfrm>
        </p:grpSpPr>
        <p:grpSp>
          <p:nvGrpSpPr>
            <p:cNvPr id="6060" name="Google Shape;6060;p79"/>
            <p:cNvGrpSpPr/>
            <p:nvPr/>
          </p:nvGrpSpPr>
          <p:grpSpPr>
            <a:xfrm>
              <a:off x="803162" y="1625948"/>
              <a:ext cx="445856" cy="576579"/>
              <a:chOff x="803162" y="1625948"/>
              <a:chExt cx="445856" cy="576579"/>
            </a:xfrm>
          </p:grpSpPr>
          <p:sp>
            <p:nvSpPr>
              <p:cNvPr id="6061" name="Google Shape;6061;p7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2" name="Google Shape;6062;p79"/>
              <p:cNvGrpSpPr/>
              <p:nvPr/>
            </p:nvGrpSpPr>
            <p:grpSpPr>
              <a:xfrm>
                <a:off x="1056023" y="1625948"/>
                <a:ext cx="192995" cy="576579"/>
                <a:chOff x="1056023" y="1625948"/>
                <a:chExt cx="192995" cy="576579"/>
              </a:xfrm>
            </p:grpSpPr>
            <p:sp>
              <p:nvSpPr>
                <p:cNvPr id="6063" name="Google Shape;6063;p7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68" name="Google Shape;6068;p79"/>
            <p:cNvGrpSpPr/>
            <p:nvPr/>
          </p:nvGrpSpPr>
          <p:grpSpPr>
            <a:xfrm>
              <a:off x="1371406" y="1474292"/>
              <a:ext cx="518475" cy="879487"/>
              <a:chOff x="1398231" y="1474292"/>
              <a:chExt cx="518475" cy="879487"/>
            </a:xfrm>
          </p:grpSpPr>
          <p:grpSp>
            <p:nvGrpSpPr>
              <p:cNvPr id="6069" name="Google Shape;6069;p79"/>
              <p:cNvGrpSpPr/>
              <p:nvPr/>
            </p:nvGrpSpPr>
            <p:grpSpPr>
              <a:xfrm>
                <a:off x="1398231" y="1474292"/>
                <a:ext cx="518475" cy="341643"/>
                <a:chOff x="1398231" y="1474292"/>
                <a:chExt cx="518475" cy="341643"/>
              </a:xfrm>
            </p:grpSpPr>
            <p:sp>
              <p:nvSpPr>
                <p:cNvPr id="6070" name="Google Shape;6070;p7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1" name="Google Shape;6071;p79"/>
                <p:cNvGrpSpPr/>
                <p:nvPr/>
              </p:nvGrpSpPr>
              <p:grpSpPr>
                <a:xfrm>
                  <a:off x="1616453" y="1474292"/>
                  <a:ext cx="300253" cy="341643"/>
                  <a:chOff x="1616453" y="1475379"/>
                  <a:chExt cx="300253" cy="341643"/>
                </a:xfrm>
              </p:grpSpPr>
              <p:sp>
                <p:nvSpPr>
                  <p:cNvPr id="6072" name="Google Shape;6072;p7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9" name="Google Shape;6079;p79"/>
                  <p:cNvGrpSpPr/>
                  <p:nvPr/>
                </p:nvGrpSpPr>
                <p:grpSpPr>
                  <a:xfrm>
                    <a:off x="1839639" y="1475379"/>
                    <a:ext cx="77067" cy="341643"/>
                    <a:chOff x="1839639" y="1475379"/>
                    <a:chExt cx="77067" cy="341643"/>
                  </a:xfrm>
                </p:grpSpPr>
                <p:sp>
                  <p:nvSpPr>
                    <p:cNvPr id="6080" name="Google Shape;6080;p7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82" name="Google Shape;6082;p79"/>
              <p:cNvGrpSpPr/>
              <p:nvPr/>
            </p:nvGrpSpPr>
            <p:grpSpPr>
              <a:xfrm>
                <a:off x="1398451" y="2012951"/>
                <a:ext cx="518255" cy="340828"/>
                <a:chOff x="1398451" y="2012951"/>
                <a:chExt cx="518255" cy="340828"/>
              </a:xfrm>
            </p:grpSpPr>
            <p:sp>
              <p:nvSpPr>
                <p:cNvPr id="6083" name="Google Shape;6083;p7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4" name="Google Shape;6084;p79"/>
                <p:cNvGrpSpPr/>
                <p:nvPr/>
              </p:nvGrpSpPr>
              <p:grpSpPr>
                <a:xfrm>
                  <a:off x="1616453" y="2012951"/>
                  <a:ext cx="300253" cy="340828"/>
                  <a:chOff x="1616453" y="2013538"/>
                  <a:chExt cx="300253" cy="340828"/>
                </a:xfrm>
              </p:grpSpPr>
              <p:sp>
                <p:nvSpPr>
                  <p:cNvPr id="6085" name="Google Shape;6085;p7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2" name="Google Shape;6092;p79"/>
                  <p:cNvGrpSpPr/>
                  <p:nvPr/>
                </p:nvGrpSpPr>
                <p:grpSpPr>
                  <a:xfrm>
                    <a:off x="1839639" y="2013538"/>
                    <a:ext cx="77067" cy="340828"/>
                    <a:chOff x="1839639" y="2013538"/>
                    <a:chExt cx="77067" cy="340828"/>
                  </a:xfrm>
                </p:grpSpPr>
                <p:sp>
                  <p:nvSpPr>
                    <p:cNvPr id="6093" name="Google Shape;6093;p7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095" name="Google Shape;6095;p79"/>
          <p:cNvGrpSpPr/>
          <p:nvPr/>
        </p:nvGrpSpPr>
        <p:grpSpPr>
          <a:xfrm>
            <a:off x="724986" y="3399516"/>
            <a:ext cx="1368681" cy="682918"/>
            <a:chOff x="724986" y="3605478"/>
            <a:chExt cx="1368681" cy="682918"/>
          </a:xfrm>
        </p:grpSpPr>
        <p:grpSp>
          <p:nvGrpSpPr>
            <p:cNvPr id="6096" name="Google Shape;6096;p79"/>
            <p:cNvGrpSpPr/>
            <p:nvPr/>
          </p:nvGrpSpPr>
          <p:grpSpPr>
            <a:xfrm>
              <a:off x="1289102" y="3823629"/>
              <a:ext cx="240442" cy="250435"/>
              <a:chOff x="-165066" y="3843615"/>
              <a:chExt cx="221259" cy="230455"/>
            </a:xfrm>
          </p:grpSpPr>
          <p:sp>
            <p:nvSpPr>
              <p:cNvPr id="6097" name="Google Shape;6097;p7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79"/>
            <p:cNvGrpSpPr/>
            <p:nvPr/>
          </p:nvGrpSpPr>
          <p:grpSpPr>
            <a:xfrm>
              <a:off x="724986" y="3605478"/>
              <a:ext cx="1368681" cy="682918"/>
              <a:chOff x="724986" y="3605478"/>
              <a:chExt cx="1368681" cy="682918"/>
            </a:xfrm>
          </p:grpSpPr>
          <p:grpSp>
            <p:nvGrpSpPr>
              <p:cNvPr id="6118" name="Google Shape;6118;p79"/>
              <p:cNvGrpSpPr/>
              <p:nvPr/>
            </p:nvGrpSpPr>
            <p:grpSpPr>
              <a:xfrm>
                <a:off x="1498221" y="4047614"/>
                <a:ext cx="529172" cy="240783"/>
                <a:chOff x="1498221" y="4047614"/>
                <a:chExt cx="529172" cy="240783"/>
              </a:xfrm>
            </p:grpSpPr>
            <p:grpSp>
              <p:nvGrpSpPr>
                <p:cNvPr id="6119" name="Google Shape;6119;p79"/>
                <p:cNvGrpSpPr/>
                <p:nvPr/>
              </p:nvGrpSpPr>
              <p:grpSpPr>
                <a:xfrm>
                  <a:off x="1826655" y="4224370"/>
                  <a:ext cx="200738" cy="25631"/>
                  <a:chOff x="1826655" y="4224370"/>
                  <a:chExt cx="200738" cy="25631"/>
                </a:xfrm>
              </p:grpSpPr>
              <p:sp>
                <p:nvSpPr>
                  <p:cNvPr id="6120" name="Google Shape;6120;p7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79"/>
                <p:cNvGrpSpPr/>
                <p:nvPr/>
              </p:nvGrpSpPr>
              <p:grpSpPr>
                <a:xfrm>
                  <a:off x="1498221" y="4047614"/>
                  <a:ext cx="328444" cy="240783"/>
                  <a:chOff x="1498221" y="4047614"/>
                  <a:chExt cx="328444" cy="240783"/>
                </a:xfrm>
              </p:grpSpPr>
              <p:sp>
                <p:nvSpPr>
                  <p:cNvPr id="6123" name="Google Shape;6123;p7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4" name="Google Shape;6124;p79"/>
                  <p:cNvGrpSpPr/>
                  <p:nvPr/>
                </p:nvGrpSpPr>
                <p:grpSpPr>
                  <a:xfrm>
                    <a:off x="1498221" y="4047614"/>
                    <a:ext cx="150566" cy="190416"/>
                    <a:chOff x="1498221" y="4047614"/>
                    <a:chExt cx="150566" cy="190416"/>
                  </a:xfrm>
                </p:grpSpPr>
                <p:sp>
                  <p:nvSpPr>
                    <p:cNvPr id="6125" name="Google Shape;6125;p7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27" name="Google Shape;6127;p79"/>
              <p:cNvGrpSpPr/>
              <p:nvPr/>
            </p:nvGrpSpPr>
            <p:grpSpPr>
              <a:xfrm>
                <a:off x="1560718" y="3800594"/>
                <a:ext cx="532948" cy="302090"/>
                <a:chOff x="1560718" y="3800594"/>
                <a:chExt cx="532948" cy="302090"/>
              </a:xfrm>
            </p:grpSpPr>
            <p:grpSp>
              <p:nvGrpSpPr>
                <p:cNvPr id="6128" name="Google Shape;6128;p79"/>
                <p:cNvGrpSpPr/>
                <p:nvPr/>
              </p:nvGrpSpPr>
              <p:grpSpPr>
                <a:xfrm>
                  <a:off x="1912179" y="3827344"/>
                  <a:ext cx="181487" cy="25631"/>
                  <a:chOff x="1912179" y="3827344"/>
                  <a:chExt cx="181487" cy="25631"/>
                </a:xfrm>
              </p:grpSpPr>
              <p:sp>
                <p:nvSpPr>
                  <p:cNvPr id="6129" name="Google Shape;6129;p7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79"/>
                <p:cNvGrpSpPr/>
                <p:nvPr/>
              </p:nvGrpSpPr>
              <p:grpSpPr>
                <a:xfrm>
                  <a:off x="1912179" y="4044505"/>
                  <a:ext cx="181487" cy="25622"/>
                  <a:chOff x="1912179" y="4044506"/>
                  <a:chExt cx="181487" cy="25622"/>
                </a:xfrm>
              </p:grpSpPr>
              <p:sp>
                <p:nvSpPr>
                  <p:cNvPr id="6132" name="Google Shape;6132;p7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79"/>
                <p:cNvGrpSpPr/>
                <p:nvPr/>
              </p:nvGrpSpPr>
              <p:grpSpPr>
                <a:xfrm>
                  <a:off x="1560718" y="3800594"/>
                  <a:ext cx="351472" cy="302090"/>
                  <a:chOff x="1560718" y="3800594"/>
                  <a:chExt cx="351472" cy="302090"/>
                </a:xfrm>
              </p:grpSpPr>
              <p:grpSp>
                <p:nvGrpSpPr>
                  <p:cNvPr id="6135" name="Google Shape;6135;p79"/>
                  <p:cNvGrpSpPr/>
                  <p:nvPr/>
                </p:nvGrpSpPr>
                <p:grpSpPr>
                  <a:xfrm>
                    <a:off x="1560718" y="3842857"/>
                    <a:ext cx="173586" cy="217131"/>
                    <a:chOff x="1560718" y="3842857"/>
                    <a:chExt cx="173586" cy="217131"/>
                  </a:xfrm>
                </p:grpSpPr>
                <p:sp>
                  <p:nvSpPr>
                    <p:cNvPr id="6136" name="Google Shape;6136;p7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9" name="Google Shape;6139;p7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141" name="Google Shape;6141;p7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2" name="Google Shape;6142;p79"/>
              <p:cNvGrpSpPr/>
              <p:nvPr/>
            </p:nvGrpSpPr>
            <p:grpSpPr>
              <a:xfrm>
                <a:off x="785350" y="3605478"/>
                <a:ext cx="535311" cy="249245"/>
                <a:chOff x="785350" y="3605478"/>
                <a:chExt cx="535311" cy="249245"/>
              </a:xfrm>
            </p:grpSpPr>
            <p:grpSp>
              <p:nvGrpSpPr>
                <p:cNvPr id="6143" name="Google Shape;6143;p79"/>
                <p:cNvGrpSpPr/>
                <p:nvPr/>
              </p:nvGrpSpPr>
              <p:grpSpPr>
                <a:xfrm>
                  <a:off x="785350" y="3605478"/>
                  <a:ext cx="376191" cy="102736"/>
                  <a:chOff x="785350" y="3605478"/>
                  <a:chExt cx="376191" cy="102736"/>
                </a:xfrm>
              </p:grpSpPr>
              <p:sp>
                <p:nvSpPr>
                  <p:cNvPr id="6144" name="Google Shape;6144;p7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79"/>
                <p:cNvGrpSpPr/>
                <p:nvPr/>
              </p:nvGrpSpPr>
              <p:grpSpPr>
                <a:xfrm>
                  <a:off x="1161530" y="3655851"/>
                  <a:ext cx="159131" cy="198872"/>
                  <a:chOff x="1161530" y="3655851"/>
                  <a:chExt cx="159131" cy="198872"/>
                </a:xfrm>
              </p:grpSpPr>
              <p:sp>
                <p:nvSpPr>
                  <p:cNvPr id="6148" name="Google Shape;6148;p7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0" name="Google Shape;6150;p79"/>
              <p:cNvGrpSpPr/>
              <p:nvPr/>
            </p:nvGrpSpPr>
            <p:grpSpPr>
              <a:xfrm>
                <a:off x="785350" y="4047614"/>
                <a:ext cx="535311" cy="240783"/>
                <a:chOff x="785350" y="4047614"/>
                <a:chExt cx="535311" cy="240783"/>
              </a:xfrm>
            </p:grpSpPr>
            <p:grpSp>
              <p:nvGrpSpPr>
                <p:cNvPr id="6151" name="Google Shape;6151;p79"/>
                <p:cNvGrpSpPr/>
                <p:nvPr/>
              </p:nvGrpSpPr>
              <p:grpSpPr>
                <a:xfrm>
                  <a:off x="1161636" y="4047614"/>
                  <a:ext cx="159025" cy="190415"/>
                  <a:chOff x="1161636" y="4047614"/>
                  <a:chExt cx="159025" cy="190415"/>
                </a:xfrm>
              </p:grpSpPr>
              <p:sp>
                <p:nvSpPr>
                  <p:cNvPr id="6152" name="Google Shape;6152;p7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79"/>
                <p:cNvGrpSpPr/>
                <p:nvPr/>
              </p:nvGrpSpPr>
              <p:grpSpPr>
                <a:xfrm>
                  <a:off x="785350" y="4185661"/>
                  <a:ext cx="376191" cy="102736"/>
                  <a:chOff x="785350" y="4185661"/>
                  <a:chExt cx="376191" cy="102736"/>
                </a:xfrm>
              </p:grpSpPr>
              <p:sp>
                <p:nvSpPr>
                  <p:cNvPr id="6155" name="Google Shape;6155;p7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8" name="Google Shape;6158;p79"/>
              <p:cNvGrpSpPr/>
              <p:nvPr/>
            </p:nvGrpSpPr>
            <p:grpSpPr>
              <a:xfrm>
                <a:off x="1501054" y="3605478"/>
                <a:ext cx="526340" cy="249240"/>
                <a:chOff x="1501054" y="3605478"/>
                <a:chExt cx="526340" cy="249240"/>
              </a:xfrm>
            </p:grpSpPr>
            <p:grpSp>
              <p:nvGrpSpPr>
                <p:cNvPr id="6159" name="Google Shape;6159;p79"/>
                <p:cNvGrpSpPr/>
                <p:nvPr/>
              </p:nvGrpSpPr>
              <p:grpSpPr>
                <a:xfrm>
                  <a:off x="1834208" y="3643867"/>
                  <a:ext cx="193185" cy="25622"/>
                  <a:chOff x="1834208" y="3643867"/>
                  <a:chExt cx="193185" cy="25622"/>
                </a:xfrm>
              </p:grpSpPr>
              <p:sp>
                <p:nvSpPr>
                  <p:cNvPr id="6160" name="Google Shape;6160;p7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79"/>
                <p:cNvGrpSpPr/>
                <p:nvPr/>
              </p:nvGrpSpPr>
              <p:grpSpPr>
                <a:xfrm>
                  <a:off x="1501054" y="3605478"/>
                  <a:ext cx="333165" cy="249240"/>
                  <a:chOff x="1501054" y="3605478"/>
                  <a:chExt cx="333165" cy="249240"/>
                </a:xfrm>
              </p:grpSpPr>
              <p:sp>
                <p:nvSpPr>
                  <p:cNvPr id="6163" name="Google Shape;6163;p7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4" name="Google Shape;6164;p79"/>
                  <p:cNvGrpSpPr/>
                  <p:nvPr/>
                </p:nvGrpSpPr>
                <p:grpSpPr>
                  <a:xfrm>
                    <a:off x="1501054" y="3655851"/>
                    <a:ext cx="155286" cy="198867"/>
                    <a:chOff x="1501054" y="3655851"/>
                    <a:chExt cx="155286" cy="198867"/>
                  </a:xfrm>
                </p:grpSpPr>
                <p:sp>
                  <p:nvSpPr>
                    <p:cNvPr id="6165" name="Google Shape;6165;p7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67" name="Google Shape;6167;p79"/>
              <p:cNvGrpSpPr/>
              <p:nvPr/>
            </p:nvGrpSpPr>
            <p:grpSpPr>
              <a:xfrm>
                <a:off x="724986" y="3800594"/>
                <a:ext cx="532950" cy="302090"/>
                <a:chOff x="724986" y="3800594"/>
                <a:chExt cx="532950" cy="302090"/>
              </a:xfrm>
            </p:grpSpPr>
            <p:grpSp>
              <p:nvGrpSpPr>
                <p:cNvPr id="6168" name="Google Shape;6168;p79"/>
                <p:cNvGrpSpPr/>
                <p:nvPr/>
              </p:nvGrpSpPr>
              <p:grpSpPr>
                <a:xfrm>
                  <a:off x="724986" y="4044367"/>
                  <a:ext cx="181314" cy="25626"/>
                  <a:chOff x="724986" y="4044367"/>
                  <a:chExt cx="181314" cy="25626"/>
                </a:xfrm>
              </p:grpSpPr>
              <p:sp>
                <p:nvSpPr>
                  <p:cNvPr id="6169" name="Google Shape;6169;p7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79"/>
                <p:cNvGrpSpPr/>
                <p:nvPr/>
              </p:nvGrpSpPr>
              <p:grpSpPr>
                <a:xfrm>
                  <a:off x="906290" y="3800594"/>
                  <a:ext cx="351646" cy="302090"/>
                  <a:chOff x="906290" y="3800594"/>
                  <a:chExt cx="351646" cy="302090"/>
                </a:xfrm>
              </p:grpSpPr>
              <p:grpSp>
                <p:nvGrpSpPr>
                  <p:cNvPr id="6172" name="Google Shape;6172;p79"/>
                  <p:cNvGrpSpPr/>
                  <p:nvPr/>
                </p:nvGrpSpPr>
                <p:grpSpPr>
                  <a:xfrm>
                    <a:off x="1084172" y="3842857"/>
                    <a:ext cx="173764" cy="217131"/>
                    <a:chOff x="1084172" y="3842857"/>
                    <a:chExt cx="173764" cy="217131"/>
                  </a:xfrm>
                </p:grpSpPr>
                <p:grpSp>
                  <p:nvGrpSpPr>
                    <p:cNvPr id="6173" name="Google Shape;6173;p79"/>
                    <p:cNvGrpSpPr/>
                    <p:nvPr/>
                  </p:nvGrpSpPr>
                  <p:grpSpPr>
                    <a:xfrm>
                      <a:off x="1156862" y="3936509"/>
                      <a:ext cx="101073" cy="25622"/>
                      <a:chOff x="1156862" y="3936509"/>
                      <a:chExt cx="101073" cy="25622"/>
                    </a:xfrm>
                  </p:grpSpPr>
                  <p:sp>
                    <p:nvSpPr>
                      <p:cNvPr id="6174" name="Google Shape;6174;p7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6" name="Google Shape;6176;p7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7" name="Google Shape;6177;p7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9"/>
                <p:cNvGrpSpPr/>
                <p:nvPr/>
              </p:nvGrpSpPr>
              <p:grpSpPr>
                <a:xfrm>
                  <a:off x="724986" y="3830189"/>
                  <a:ext cx="189533" cy="25626"/>
                  <a:chOff x="724986" y="3830189"/>
                  <a:chExt cx="189533" cy="25626"/>
                </a:xfrm>
              </p:grpSpPr>
              <p:sp>
                <p:nvSpPr>
                  <p:cNvPr id="6180" name="Google Shape;6180;p7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182" name="Google Shape;6182;p79"/>
          <p:cNvGrpSpPr/>
          <p:nvPr/>
        </p:nvGrpSpPr>
        <p:grpSpPr>
          <a:xfrm>
            <a:off x="2253298" y="2249677"/>
            <a:ext cx="948701" cy="935378"/>
            <a:chOff x="2253298" y="2428317"/>
            <a:chExt cx="948701" cy="935378"/>
          </a:xfrm>
        </p:grpSpPr>
        <p:sp>
          <p:nvSpPr>
            <p:cNvPr id="6183" name="Google Shape;6183;p7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219"/>
        <p:cNvGrpSpPr/>
        <p:nvPr/>
      </p:nvGrpSpPr>
      <p:grpSpPr>
        <a:xfrm>
          <a:off x="0" y="0"/>
          <a:ext cx="0" cy="0"/>
          <a:chOff x="0" y="0"/>
          <a:chExt cx="0" cy="0"/>
        </a:xfrm>
      </p:grpSpPr>
      <p:grpSp>
        <p:nvGrpSpPr>
          <p:cNvPr id="6220" name="Google Shape;6220;p80"/>
          <p:cNvGrpSpPr/>
          <p:nvPr/>
        </p:nvGrpSpPr>
        <p:grpSpPr>
          <a:xfrm>
            <a:off x="3339744" y="952977"/>
            <a:ext cx="2363393" cy="1017867"/>
            <a:chOff x="3292400" y="1219146"/>
            <a:chExt cx="2615240" cy="1110239"/>
          </a:xfrm>
        </p:grpSpPr>
        <p:sp>
          <p:nvSpPr>
            <p:cNvPr id="6221" name="Google Shape;6221;p8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222" name="Google Shape;6222;p8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23" name="Google Shape;6223;p8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224" name="Google Shape;6224;p8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225" name="Google Shape;6225;p8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226" name="Google Shape;6226;p8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227" name="Google Shape;6227;p8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228" name="Google Shape;6228;p8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229" name="Google Shape;6229;p8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230" name="Google Shape;6230;p8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231" name="Google Shape;6231;p8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232" name="Google Shape;6232;p8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233" name="Google Shape;6233;p8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234" name="Google Shape;6234;p8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235" name="Google Shape;6235;p80"/>
            <p:cNvGrpSpPr/>
            <p:nvPr/>
          </p:nvGrpSpPr>
          <p:grpSpPr>
            <a:xfrm>
              <a:off x="3748438" y="1378608"/>
              <a:ext cx="2159202" cy="903971"/>
              <a:chOff x="1683525" y="2179850"/>
              <a:chExt cx="4519050" cy="2134525"/>
            </a:xfrm>
          </p:grpSpPr>
          <p:sp>
            <p:nvSpPr>
              <p:cNvPr id="6236" name="Google Shape;6236;p8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37" name="Google Shape;6237;p8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38" name="Google Shape;6238;p8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39" name="Google Shape;6239;p8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40" name="Google Shape;6240;p8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41" name="Google Shape;6241;p8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42" name="Google Shape;6242;p8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43" name="Google Shape;6243;p8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44" name="Google Shape;6244;p8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45" name="Google Shape;6245;p8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46" name="Google Shape;6246;p8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47" name="Google Shape;6247;p8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248" name="Google Shape;6248;p80"/>
          <p:cNvGraphicFramePr/>
          <p:nvPr/>
        </p:nvGraphicFramePr>
        <p:xfrm>
          <a:off x="5935838" y="2130450"/>
          <a:ext cx="2491300" cy="868600"/>
        </p:xfrm>
        <a:graphic>
          <a:graphicData uri="http://schemas.openxmlformats.org/drawingml/2006/table">
            <a:tbl>
              <a:tblPr>
                <a:noFill/>
                <a:tableStyleId>{DF9743D4-9263-4D44-97CB-705B710A0014}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249" name="Google Shape;6249;p80"/>
          <p:cNvGrpSpPr/>
          <p:nvPr/>
        </p:nvGrpSpPr>
        <p:grpSpPr>
          <a:xfrm>
            <a:off x="5913087" y="3189047"/>
            <a:ext cx="2519825" cy="1001454"/>
            <a:chOff x="1906114" y="789980"/>
            <a:chExt cx="1487676" cy="606868"/>
          </a:xfrm>
        </p:grpSpPr>
        <p:cxnSp>
          <p:nvCxnSpPr>
            <p:cNvPr id="6250" name="Google Shape;6250;p8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251" name="Google Shape;6251;p8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252" name="Google Shape;6252;p8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253" name="Google Shape;6253;p8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254" name="Google Shape;6254;p8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255" name="Google Shape;6255;p8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256" name="Google Shape;6256;p8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257" name="Google Shape;6257;p8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264" name="Google Shape;6264;p8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265" name="Google Shape;6265;p8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266" name="Google Shape;6266;p8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80"/>
          <p:cNvGrpSpPr/>
          <p:nvPr/>
        </p:nvGrpSpPr>
        <p:grpSpPr>
          <a:xfrm>
            <a:off x="712562" y="998005"/>
            <a:ext cx="2394370" cy="976502"/>
            <a:chOff x="749309" y="1112739"/>
            <a:chExt cx="2371603" cy="976502"/>
          </a:xfrm>
        </p:grpSpPr>
        <p:sp>
          <p:nvSpPr>
            <p:cNvPr id="6268" name="Google Shape;6268;p8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300" name="Google Shape;6300;p80"/>
          <p:cNvGraphicFramePr/>
          <p:nvPr/>
        </p:nvGraphicFramePr>
        <p:xfrm>
          <a:off x="5935863" y="996300"/>
          <a:ext cx="2491300" cy="976425"/>
        </p:xfrm>
        <a:graphic>
          <a:graphicData uri="http://schemas.openxmlformats.org/drawingml/2006/table">
            <a:tbl>
              <a:tblPr>
                <a:noFill/>
                <a:tableStyleId>{DF9743D4-9263-4D44-97CB-705B710A0014}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301" name="Google Shape;6301;p80"/>
          <p:cNvGraphicFramePr/>
          <p:nvPr/>
        </p:nvGraphicFramePr>
        <p:xfrm>
          <a:off x="3342575" y="2130450"/>
          <a:ext cx="2363400" cy="868575"/>
        </p:xfrm>
        <a:graphic>
          <a:graphicData uri="http://schemas.openxmlformats.org/drawingml/2006/table">
            <a:tbl>
              <a:tblPr>
                <a:noFill/>
                <a:tableStyleId>{DF9743D4-9263-4D44-97CB-705B710A0014}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302" name="Google Shape;6302;p80"/>
          <p:cNvGrpSpPr/>
          <p:nvPr/>
        </p:nvGrpSpPr>
        <p:grpSpPr>
          <a:xfrm>
            <a:off x="4086504" y="2517093"/>
            <a:ext cx="1517436" cy="74460"/>
            <a:chOff x="3980086" y="2804397"/>
            <a:chExt cx="1227600" cy="66900"/>
          </a:xfrm>
        </p:grpSpPr>
        <p:sp>
          <p:nvSpPr>
            <p:cNvPr id="6303" name="Google Shape;6303;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80"/>
          <p:cNvGrpSpPr/>
          <p:nvPr/>
        </p:nvGrpSpPr>
        <p:grpSpPr>
          <a:xfrm>
            <a:off x="4711569" y="2809680"/>
            <a:ext cx="892956" cy="74460"/>
            <a:chOff x="3980086" y="2804397"/>
            <a:chExt cx="1227600" cy="66900"/>
          </a:xfrm>
        </p:grpSpPr>
        <p:sp>
          <p:nvSpPr>
            <p:cNvPr id="6306" name="Google Shape;6306;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80"/>
          <p:cNvGrpSpPr/>
          <p:nvPr/>
        </p:nvGrpSpPr>
        <p:grpSpPr>
          <a:xfrm>
            <a:off x="3344661" y="3168563"/>
            <a:ext cx="2363244" cy="1005943"/>
            <a:chOff x="3358415" y="3361302"/>
            <a:chExt cx="2363244" cy="1024695"/>
          </a:xfrm>
        </p:grpSpPr>
        <p:grpSp>
          <p:nvGrpSpPr>
            <p:cNvPr id="6309" name="Google Shape;6309;p80"/>
            <p:cNvGrpSpPr/>
            <p:nvPr/>
          </p:nvGrpSpPr>
          <p:grpSpPr>
            <a:xfrm>
              <a:off x="3358415" y="3361302"/>
              <a:ext cx="441300" cy="1024695"/>
              <a:chOff x="3358415" y="3361302"/>
              <a:chExt cx="441300" cy="1024695"/>
            </a:xfrm>
          </p:grpSpPr>
          <p:sp>
            <p:nvSpPr>
              <p:cNvPr id="6310" name="Google Shape;6310;p8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80"/>
            <p:cNvGrpSpPr/>
            <p:nvPr/>
          </p:nvGrpSpPr>
          <p:grpSpPr>
            <a:xfrm>
              <a:off x="3838901" y="3361302"/>
              <a:ext cx="441300" cy="1024695"/>
              <a:chOff x="3838901" y="3361302"/>
              <a:chExt cx="441300" cy="1024695"/>
            </a:xfrm>
          </p:grpSpPr>
          <p:sp>
            <p:nvSpPr>
              <p:cNvPr id="6317" name="Google Shape;6317;p8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80"/>
            <p:cNvGrpSpPr/>
            <p:nvPr/>
          </p:nvGrpSpPr>
          <p:grpSpPr>
            <a:xfrm>
              <a:off x="4319387" y="3361302"/>
              <a:ext cx="441300" cy="1024695"/>
              <a:chOff x="4319387" y="3361302"/>
              <a:chExt cx="441300" cy="1024695"/>
            </a:xfrm>
          </p:grpSpPr>
          <p:sp>
            <p:nvSpPr>
              <p:cNvPr id="6324" name="Google Shape;6324;p8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80"/>
            <p:cNvGrpSpPr/>
            <p:nvPr/>
          </p:nvGrpSpPr>
          <p:grpSpPr>
            <a:xfrm>
              <a:off x="4799873" y="3361302"/>
              <a:ext cx="441300" cy="1024695"/>
              <a:chOff x="4799873" y="3361302"/>
              <a:chExt cx="441300" cy="1024695"/>
            </a:xfrm>
          </p:grpSpPr>
          <p:sp>
            <p:nvSpPr>
              <p:cNvPr id="6331" name="Google Shape;6331;p8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80"/>
            <p:cNvGrpSpPr/>
            <p:nvPr/>
          </p:nvGrpSpPr>
          <p:grpSpPr>
            <a:xfrm>
              <a:off x="5280360" y="3361302"/>
              <a:ext cx="441300" cy="1024695"/>
              <a:chOff x="5280360" y="3361302"/>
              <a:chExt cx="441300" cy="1024695"/>
            </a:xfrm>
          </p:grpSpPr>
          <p:sp>
            <p:nvSpPr>
              <p:cNvPr id="6338" name="Google Shape;6338;p8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344" name="Google Shape;6344;p80"/>
          <p:cNvGraphicFramePr/>
          <p:nvPr/>
        </p:nvGraphicFramePr>
        <p:xfrm>
          <a:off x="711088" y="2130450"/>
          <a:ext cx="2403600" cy="881400"/>
        </p:xfrm>
        <a:graphic>
          <a:graphicData uri="http://schemas.openxmlformats.org/drawingml/2006/table">
            <a:tbl>
              <a:tblPr>
                <a:noFill/>
                <a:tableStyleId>{DF9743D4-9263-4D44-97CB-705B710A0014}</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345" name="Google Shape;6345;p80"/>
          <p:cNvGrpSpPr/>
          <p:nvPr/>
        </p:nvGrpSpPr>
        <p:grpSpPr>
          <a:xfrm>
            <a:off x="712613" y="3180175"/>
            <a:ext cx="2403614" cy="1005900"/>
            <a:chOff x="726450" y="3372825"/>
            <a:chExt cx="2403614" cy="1005900"/>
          </a:xfrm>
        </p:grpSpPr>
        <p:grpSp>
          <p:nvGrpSpPr>
            <p:cNvPr id="6346" name="Google Shape;6346;p80"/>
            <p:cNvGrpSpPr/>
            <p:nvPr/>
          </p:nvGrpSpPr>
          <p:grpSpPr>
            <a:xfrm>
              <a:off x="726450" y="3696000"/>
              <a:ext cx="2403614" cy="500898"/>
              <a:chOff x="726450" y="3696000"/>
              <a:chExt cx="2403614" cy="500898"/>
            </a:xfrm>
          </p:grpSpPr>
          <p:sp>
            <p:nvSpPr>
              <p:cNvPr id="6347" name="Google Shape;6347;p8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48" name="Google Shape;6348;p8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349" name="Google Shape;6349;p80"/>
            <p:cNvGrpSpPr/>
            <p:nvPr/>
          </p:nvGrpSpPr>
          <p:grpSpPr>
            <a:xfrm>
              <a:off x="1348050" y="3372825"/>
              <a:ext cx="1720425" cy="1005900"/>
              <a:chOff x="1348050" y="3372825"/>
              <a:chExt cx="1720425" cy="1005900"/>
            </a:xfrm>
          </p:grpSpPr>
          <p:sp>
            <p:nvSpPr>
              <p:cNvPr id="6350" name="Google Shape;6350;p8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51" name="Google Shape;6351;p8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52" name="Google Shape;6352;p8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53" name="Google Shape;6353;p8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54" name="Google Shape;6354;p8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355" name="Google Shape;6355;p80"/>
            <p:cNvGrpSpPr/>
            <p:nvPr/>
          </p:nvGrpSpPr>
          <p:grpSpPr>
            <a:xfrm>
              <a:off x="1455707" y="3731058"/>
              <a:ext cx="1491150" cy="417657"/>
              <a:chOff x="1455707" y="3731058"/>
              <a:chExt cx="1491150" cy="417657"/>
            </a:xfrm>
          </p:grpSpPr>
          <p:grpSp>
            <p:nvGrpSpPr>
              <p:cNvPr id="6356" name="Google Shape;6356;p80"/>
              <p:cNvGrpSpPr/>
              <p:nvPr/>
            </p:nvGrpSpPr>
            <p:grpSpPr>
              <a:xfrm>
                <a:off x="1472938" y="3745828"/>
                <a:ext cx="72126" cy="53788"/>
                <a:chOff x="1472938" y="3745828"/>
                <a:chExt cx="72126" cy="53788"/>
              </a:xfrm>
            </p:grpSpPr>
            <p:sp>
              <p:nvSpPr>
                <p:cNvPr id="6357" name="Google Shape;6357;p8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80"/>
              <p:cNvGrpSpPr/>
              <p:nvPr/>
            </p:nvGrpSpPr>
            <p:grpSpPr>
              <a:xfrm>
                <a:off x="1819181" y="4089633"/>
                <a:ext cx="72126" cy="53788"/>
                <a:chOff x="1819181" y="4089633"/>
                <a:chExt cx="72126" cy="53788"/>
              </a:xfrm>
            </p:grpSpPr>
            <p:sp>
              <p:nvSpPr>
                <p:cNvPr id="6360" name="Google Shape;6360;p8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80"/>
              <p:cNvGrpSpPr/>
              <p:nvPr/>
            </p:nvGrpSpPr>
            <p:grpSpPr>
              <a:xfrm>
                <a:off x="1455707" y="4084171"/>
                <a:ext cx="64321" cy="64544"/>
                <a:chOff x="1455707" y="4084171"/>
                <a:chExt cx="64321" cy="64544"/>
              </a:xfrm>
            </p:grpSpPr>
            <p:sp>
              <p:nvSpPr>
                <p:cNvPr id="6363" name="Google Shape;6363;p8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80"/>
              <p:cNvGrpSpPr/>
              <p:nvPr/>
            </p:nvGrpSpPr>
            <p:grpSpPr>
              <a:xfrm>
                <a:off x="1818610" y="3731058"/>
                <a:ext cx="64321" cy="64544"/>
                <a:chOff x="1818610" y="3731058"/>
                <a:chExt cx="64321" cy="64544"/>
              </a:xfrm>
            </p:grpSpPr>
            <p:sp>
              <p:nvSpPr>
                <p:cNvPr id="6366" name="Google Shape;6366;p8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80"/>
              <p:cNvGrpSpPr/>
              <p:nvPr/>
            </p:nvGrpSpPr>
            <p:grpSpPr>
              <a:xfrm>
                <a:off x="2172491" y="4089633"/>
                <a:ext cx="72126" cy="53788"/>
                <a:chOff x="2172491" y="4089633"/>
                <a:chExt cx="72126" cy="53788"/>
              </a:xfrm>
            </p:grpSpPr>
            <p:sp>
              <p:nvSpPr>
                <p:cNvPr id="6369" name="Google Shape;6369;p8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1" name="Google Shape;6371;p80"/>
              <p:cNvGrpSpPr/>
              <p:nvPr/>
            </p:nvGrpSpPr>
            <p:grpSpPr>
              <a:xfrm>
                <a:off x="2171920" y="3731058"/>
                <a:ext cx="64321" cy="64544"/>
                <a:chOff x="2171920" y="3731058"/>
                <a:chExt cx="64321" cy="64544"/>
              </a:xfrm>
            </p:grpSpPr>
            <p:sp>
              <p:nvSpPr>
                <p:cNvPr id="6372" name="Google Shape;6372;p8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80"/>
              <p:cNvGrpSpPr/>
              <p:nvPr/>
            </p:nvGrpSpPr>
            <p:grpSpPr>
              <a:xfrm>
                <a:off x="2874730" y="3745828"/>
                <a:ext cx="72126" cy="53788"/>
                <a:chOff x="2874730" y="3745828"/>
                <a:chExt cx="72126" cy="53788"/>
              </a:xfrm>
            </p:grpSpPr>
            <p:sp>
              <p:nvSpPr>
                <p:cNvPr id="6375" name="Google Shape;6375;p8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80"/>
              <p:cNvGrpSpPr/>
              <p:nvPr/>
            </p:nvGrpSpPr>
            <p:grpSpPr>
              <a:xfrm>
                <a:off x="2878589" y="4081481"/>
                <a:ext cx="64321" cy="64544"/>
                <a:chOff x="2878589" y="4081481"/>
                <a:chExt cx="64321" cy="64544"/>
              </a:xfrm>
            </p:grpSpPr>
            <p:sp>
              <p:nvSpPr>
                <p:cNvPr id="6378" name="Google Shape;6378;p8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80"/>
              <p:cNvGrpSpPr/>
              <p:nvPr/>
            </p:nvGrpSpPr>
            <p:grpSpPr>
              <a:xfrm>
                <a:off x="2525796" y="4089633"/>
                <a:ext cx="72126" cy="53788"/>
                <a:chOff x="2525796" y="4089633"/>
                <a:chExt cx="72126" cy="53788"/>
              </a:xfrm>
            </p:grpSpPr>
            <p:sp>
              <p:nvSpPr>
                <p:cNvPr id="6381" name="Google Shape;6381;p8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80"/>
              <p:cNvGrpSpPr/>
              <p:nvPr/>
            </p:nvGrpSpPr>
            <p:grpSpPr>
              <a:xfrm>
                <a:off x="2525225" y="3731058"/>
                <a:ext cx="64321" cy="64544"/>
                <a:chOff x="2525225" y="3731058"/>
                <a:chExt cx="64321" cy="64544"/>
              </a:xfrm>
            </p:grpSpPr>
            <p:sp>
              <p:nvSpPr>
                <p:cNvPr id="6384" name="Google Shape;6384;p8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389"/>
        <p:cNvGrpSpPr/>
        <p:nvPr/>
      </p:nvGrpSpPr>
      <p:grpSpPr>
        <a:xfrm>
          <a:off x="0" y="0"/>
          <a:ext cx="0" cy="0"/>
          <a:chOff x="0" y="0"/>
          <a:chExt cx="0" cy="0"/>
        </a:xfrm>
      </p:grpSpPr>
      <p:grpSp>
        <p:nvGrpSpPr>
          <p:cNvPr id="6390" name="Google Shape;6390;p81"/>
          <p:cNvGrpSpPr/>
          <p:nvPr/>
        </p:nvGrpSpPr>
        <p:grpSpPr>
          <a:xfrm>
            <a:off x="716991" y="971306"/>
            <a:ext cx="845921" cy="690752"/>
            <a:chOff x="732428" y="1198513"/>
            <a:chExt cx="845921" cy="690752"/>
          </a:xfrm>
        </p:grpSpPr>
        <p:grpSp>
          <p:nvGrpSpPr>
            <p:cNvPr id="6391" name="Google Shape;6391;p81"/>
            <p:cNvGrpSpPr/>
            <p:nvPr/>
          </p:nvGrpSpPr>
          <p:grpSpPr>
            <a:xfrm>
              <a:off x="823030" y="1198513"/>
              <a:ext cx="755319" cy="690752"/>
              <a:chOff x="823030" y="1198513"/>
              <a:chExt cx="755319" cy="690752"/>
            </a:xfrm>
          </p:grpSpPr>
          <p:sp>
            <p:nvSpPr>
              <p:cNvPr id="6392" name="Google Shape;6392;p8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81"/>
            <p:cNvGrpSpPr/>
            <p:nvPr/>
          </p:nvGrpSpPr>
          <p:grpSpPr>
            <a:xfrm>
              <a:off x="732428" y="1239937"/>
              <a:ext cx="739912" cy="607886"/>
              <a:chOff x="732428" y="1239937"/>
              <a:chExt cx="739912" cy="607886"/>
            </a:xfrm>
          </p:grpSpPr>
          <p:sp>
            <p:nvSpPr>
              <p:cNvPr id="6395" name="Google Shape;6395;p8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81"/>
            <p:cNvGrpSpPr/>
            <p:nvPr/>
          </p:nvGrpSpPr>
          <p:grpSpPr>
            <a:xfrm>
              <a:off x="732428" y="1277018"/>
              <a:ext cx="702832" cy="533758"/>
              <a:chOff x="732428" y="1277018"/>
              <a:chExt cx="702832" cy="533758"/>
            </a:xfrm>
          </p:grpSpPr>
          <p:sp>
            <p:nvSpPr>
              <p:cNvPr id="6398" name="Google Shape;6398;p8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81"/>
            <p:cNvGrpSpPr/>
            <p:nvPr/>
          </p:nvGrpSpPr>
          <p:grpSpPr>
            <a:xfrm>
              <a:off x="931170" y="1306653"/>
              <a:ext cx="647179" cy="474455"/>
              <a:chOff x="931170" y="1306653"/>
              <a:chExt cx="647179" cy="474455"/>
            </a:xfrm>
          </p:grpSpPr>
          <p:sp>
            <p:nvSpPr>
              <p:cNvPr id="6401" name="Google Shape;6401;p8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3" name="Google Shape;6403;p8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81"/>
          <p:cNvGrpSpPr/>
          <p:nvPr/>
        </p:nvGrpSpPr>
        <p:grpSpPr>
          <a:xfrm>
            <a:off x="3948600" y="971313"/>
            <a:ext cx="634656" cy="699982"/>
            <a:chOff x="5985650" y="2860025"/>
            <a:chExt cx="1396075" cy="1539775"/>
          </a:xfrm>
        </p:grpSpPr>
        <p:sp>
          <p:nvSpPr>
            <p:cNvPr id="6405" name="Google Shape;6405;p8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7" name="Google Shape;6437;p81"/>
          <p:cNvGrpSpPr/>
          <p:nvPr/>
        </p:nvGrpSpPr>
        <p:grpSpPr>
          <a:xfrm>
            <a:off x="4704250" y="971306"/>
            <a:ext cx="725845" cy="699975"/>
            <a:chOff x="4249973" y="1201875"/>
            <a:chExt cx="1958568" cy="1888762"/>
          </a:xfrm>
        </p:grpSpPr>
        <p:sp>
          <p:nvSpPr>
            <p:cNvPr id="6438" name="Google Shape;6438;p8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9" name="Google Shape;6439;p81"/>
            <p:cNvGrpSpPr/>
            <p:nvPr/>
          </p:nvGrpSpPr>
          <p:grpSpPr>
            <a:xfrm>
              <a:off x="5853086" y="1789142"/>
              <a:ext cx="355454" cy="1048099"/>
              <a:chOff x="5576108" y="2016725"/>
              <a:chExt cx="565200" cy="1666560"/>
            </a:xfrm>
          </p:grpSpPr>
          <p:sp>
            <p:nvSpPr>
              <p:cNvPr id="6440" name="Google Shape;6440;p8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41" name="Google Shape;6441;p8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81"/>
            <p:cNvGrpSpPr/>
            <p:nvPr/>
          </p:nvGrpSpPr>
          <p:grpSpPr>
            <a:xfrm>
              <a:off x="4869455" y="2691676"/>
              <a:ext cx="1013897" cy="398961"/>
              <a:chOff x="4012057" y="3451825"/>
              <a:chExt cx="1612175" cy="634379"/>
            </a:xfrm>
          </p:grpSpPr>
          <p:sp>
            <p:nvSpPr>
              <p:cNvPr id="6443" name="Google Shape;6443;p8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44" name="Google Shape;6444;p8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81"/>
            <p:cNvGrpSpPr/>
            <p:nvPr/>
          </p:nvGrpSpPr>
          <p:grpSpPr>
            <a:xfrm>
              <a:off x="4276937" y="2155961"/>
              <a:ext cx="651965" cy="891358"/>
              <a:chOff x="3069908" y="2599997"/>
              <a:chExt cx="1036675" cy="1417328"/>
            </a:xfrm>
          </p:grpSpPr>
          <p:sp>
            <p:nvSpPr>
              <p:cNvPr id="6446" name="Google Shape;6446;p8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47" name="Google Shape;6447;p8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81"/>
            <p:cNvGrpSpPr/>
            <p:nvPr/>
          </p:nvGrpSpPr>
          <p:grpSpPr>
            <a:xfrm>
              <a:off x="5054918" y="1201875"/>
              <a:ext cx="999548" cy="602711"/>
              <a:chOff x="4306958" y="1082925"/>
              <a:chExt cx="1589359" cy="958358"/>
            </a:xfrm>
          </p:grpSpPr>
          <p:sp>
            <p:nvSpPr>
              <p:cNvPr id="6449" name="Google Shape;6449;p8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50" name="Google Shape;6450;p8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81"/>
            <p:cNvGrpSpPr/>
            <p:nvPr/>
          </p:nvGrpSpPr>
          <p:grpSpPr>
            <a:xfrm>
              <a:off x="4249973" y="1303451"/>
              <a:ext cx="799317" cy="841334"/>
              <a:chOff x="3027033" y="1244439"/>
              <a:chExt cx="1270977" cy="1337786"/>
            </a:xfrm>
          </p:grpSpPr>
          <p:sp>
            <p:nvSpPr>
              <p:cNvPr id="6452" name="Google Shape;6452;p8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53" name="Google Shape;6453;p8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54" name="Google Shape;6454;p81"/>
          <p:cNvGrpSpPr/>
          <p:nvPr/>
        </p:nvGrpSpPr>
        <p:grpSpPr>
          <a:xfrm>
            <a:off x="4057114" y="1858087"/>
            <a:ext cx="750769" cy="683784"/>
            <a:chOff x="4204684" y="2104422"/>
            <a:chExt cx="699822" cy="637382"/>
          </a:xfrm>
        </p:grpSpPr>
        <p:grpSp>
          <p:nvGrpSpPr>
            <p:cNvPr id="6455" name="Google Shape;6455;p81"/>
            <p:cNvGrpSpPr/>
            <p:nvPr/>
          </p:nvGrpSpPr>
          <p:grpSpPr>
            <a:xfrm>
              <a:off x="4204684" y="2430067"/>
              <a:ext cx="342957" cy="311738"/>
              <a:chOff x="4204684" y="2430067"/>
              <a:chExt cx="342957" cy="311738"/>
            </a:xfrm>
          </p:grpSpPr>
          <p:sp>
            <p:nvSpPr>
              <p:cNvPr id="6456" name="Google Shape;6456;p8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81"/>
            <p:cNvGrpSpPr/>
            <p:nvPr/>
          </p:nvGrpSpPr>
          <p:grpSpPr>
            <a:xfrm>
              <a:off x="4561586" y="2430067"/>
              <a:ext cx="342920" cy="311738"/>
              <a:chOff x="4561586" y="2430067"/>
              <a:chExt cx="342920" cy="311738"/>
            </a:xfrm>
          </p:grpSpPr>
          <p:sp>
            <p:nvSpPr>
              <p:cNvPr id="6459" name="Google Shape;6459;p8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81"/>
            <p:cNvGrpSpPr/>
            <p:nvPr/>
          </p:nvGrpSpPr>
          <p:grpSpPr>
            <a:xfrm>
              <a:off x="4561586" y="2104422"/>
              <a:ext cx="342920" cy="311738"/>
              <a:chOff x="4561586" y="2104422"/>
              <a:chExt cx="342920" cy="311738"/>
            </a:xfrm>
          </p:grpSpPr>
          <p:sp>
            <p:nvSpPr>
              <p:cNvPr id="6462" name="Google Shape;6462;p8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81"/>
            <p:cNvGrpSpPr/>
            <p:nvPr/>
          </p:nvGrpSpPr>
          <p:grpSpPr>
            <a:xfrm>
              <a:off x="4204684" y="2104422"/>
              <a:ext cx="342957" cy="311664"/>
              <a:chOff x="4204684" y="2104422"/>
              <a:chExt cx="342957" cy="311664"/>
            </a:xfrm>
          </p:grpSpPr>
          <p:sp>
            <p:nvSpPr>
              <p:cNvPr id="6465" name="Google Shape;6465;p8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7" name="Google Shape;6467;p81"/>
          <p:cNvGrpSpPr/>
          <p:nvPr/>
        </p:nvGrpSpPr>
        <p:grpSpPr>
          <a:xfrm>
            <a:off x="5521547" y="971301"/>
            <a:ext cx="660591" cy="688867"/>
            <a:chOff x="5830645" y="1267368"/>
            <a:chExt cx="530340" cy="553040"/>
          </a:xfrm>
        </p:grpSpPr>
        <p:sp>
          <p:nvSpPr>
            <p:cNvPr id="6468" name="Google Shape;6468;p8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9" name="Google Shape;6469;p81"/>
            <p:cNvGrpSpPr/>
            <p:nvPr/>
          </p:nvGrpSpPr>
          <p:grpSpPr>
            <a:xfrm>
              <a:off x="5830645" y="1267368"/>
              <a:ext cx="259743" cy="269909"/>
              <a:chOff x="5830645" y="1267368"/>
              <a:chExt cx="259743" cy="269909"/>
            </a:xfrm>
          </p:grpSpPr>
          <p:sp>
            <p:nvSpPr>
              <p:cNvPr id="6470" name="Google Shape;6470;p8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81"/>
            <p:cNvGrpSpPr/>
            <p:nvPr/>
          </p:nvGrpSpPr>
          <p:grpSpPr>
            <a:xfrm>
              <a:off x="6101293" y="1267368"/>
              <a:ext cx="259692" cy="269909"/>
              <a:chOff x="6101293" y="1267368"/>
              <a:chExt cx="259692" cy="269909"/>
            </a:xfrm>
          </p:grpSpPr>
          <p:sp>
            <p:nvSpPr>
              <p:cNvPr id="6473" name="Google Shape;6473;p8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81"/>
            <p:cNvGrpSpPr/>
            <p:nvPr/>
          </p:nvGrpSpPr>
          <p:grpSpPr>
            <a:xfrm>
              <a:off x="5830645" y="1550500"/>
              <a:ext cx="259692" cy="269909"/>
              <a:chOff x="5830645" y="1550500"/>
              <a:chExt cx="259692" cy="269909"/>
            </a:xfrm>
          </p:grpSpPr>
          <p:sp>
            <p:nvSpPr>
              <p:cNvPr id="6476" name="Google Shape;6476;p8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81"/>
            <p:cNvGrpSpPr/>
            <p:nvPr/>
          </p:nvGrpSpPr>
          <p:grpSpPr>
            <a:xfrm>
              <a:off x="6101293" y="1550500"/>
              <a:ext cx="259692" cy="269909"/>
              <a:chOff x="6101293" y="1550500"/>
              <a:chExt cx="259692" cy="269909"/>
            </a:xfrm>
          </p:grpSpPr>
          <p:sp>
            <p:nvSpPr>
              <p:cNvPr id="6479" name="Google Shape;6479;p8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81" name="Google Shape;6481;p81"/>
          <p:cNvGrpSpPr/>
          <p:nvPr/>
        </p:nvGrpSpPr>
        <p:grpSpPr>
          <a:xfrm>
            <a:off x="723700" y="1861760"/>
            <a:ext cx="697154" cy="679574"/>
            <a:chOff x="2679875" y="2361475"/>
            <a:chExt cx="780425" cy="760575"/>
          </a:xfrm>
        </p:grpSpPr>
        <p:sp>
          <p:nvSpPr>
            <p:cNvPr id="6482" name="Google Shape;6482;p8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81"/>
          <p:cNvGrpSpPr/>
          <p:nvPr/>
        </p:nvGrpSpPr>
        <p:grpSpPr>
          <a:xfrm>
            <a:off x="3122859" y="971352"/>
            <a:ext cx="735829" cy="684547"/>
            <a:chOff x="3351965" y="1148808"/>
            <a:chExt cx="750770" cy="698375"/>
          </a:xfrm>
        </p:grpSpPr>
        <p:grpSp>
          <p:nvGrpSpPr>
            <p:cNvPr id="6489" name="Google Shape;6489;p81"/>
            <p:cNvGrpSpPr/>
            <p:nvPr/>
          </p:nvGrpSpPr>
          <p:grpSpPr>
            <a:xfrm>
              <a:off x="3586796" y="1148808"/>
              <a:ext cx="294857" cy="286830"/>
              <a:chOff x="3750225" y="1774000"/>
              <a:chExt cx="149575" cy="145525"/>
            </a:xfrm>
          </p:grpSpPr>
          <p:sp>
            <p:nvSpPr>
              <p:cNvPr id="6490" name="Google Shape;6490;p8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2" name="Google Shape;6492;p81"/>
            <p:cNvGrpSpPr/>
            <p:nvPr/>
          </p:nvGrpSpPr>
          <p:grpSpPr>
            <a:xfrm>
              <a:off x="3779245" y="1375768"/>
              <a:ext cx="323490" cy="286978"/>
              <a:chOff x="3847850" y="1889150"/>
              <a:chExt cx="164100" cy="145600"/>
            </a:xfrm>
          </p:grpSpPr>
          <p:sp>
            <p:nvSpPr>
              <p:cNvPr id="6493" name="Google Shape;6493;p8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81"/>
            <p:cNvGrpSpPr/>
            <p:nvPr/>
          </p:nvGrpSpPr>
          <p:grpSpPr>
            <a:xfrm>
              <a:off x="3351965" y="1330435"/>
              <a:ext cx="295449" cy="285401"/>
              <a:chOff x="3631100" y="1866150"/>
              <a:chExt cx="149875" cy="144800"/>
            </a:xfrm>
          </p:grpSpPr>
          <p:sp>
            <p:nvSpPr>
              <p:cNvPr id="6496" name="Google Shape;6496;p8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81"/>
            <p:cNvGrpSpPr/>
            <p:nvPr/>
          </p:nvGrpSpPr>
          <p:grpSpPr>
            <a:xfrm>
              <a:off x="3548208" y="1560352"/>
              <a:ext cx="294808" cy="286830"/>
              <a:chOff x="3730650" y="1982800"/>
              <a:chExt cx="149550" cy="145525"/>
            </a:xfrm>
          </p:grpSpPr>
          <p:sp>
            <p:nvSpPr>
              <p:cNvPr id="6499" name="Google Shape;6499;p8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1" name="Google Shape;6501;p81"/>
          <p:cNvGrpSpPr/>
          <p:nvPr/>
        </p:nvGrpSpPr>
        <p:grpSpPr>
          <a:xfrm>
            <a:off x="7624512" y="971306"/>
            <a:ext cx="804565" cy="677795"/>
            <a:chOff x="7636443" y="1204988"/>
            <a:chExt cx="804565" cy="677795"/>
          </a:xfrm>
        </p:grpSpPr>
        <p:grpSp>
          <p:nvGrpSpPr>
            <p:cNvPr id="6502" name="Google Shape;6502;p81"/>
            <p:cNvGrpSpPr/>
            <p:nvPr/>
          </p:nvGrpSpPr>
          <p:grpSpPr>
            <a:xfrm>
              <a:off x="7636443" y="1509705"/>
              <a:ext cx="804565" cy="373078"/>
              <a:chOff x="7636443" y="1509705"/>
              <a:chExt cx="804565" cy="373078"/>
            </a:xfrm>
          </p:grpSpPr>
          <p:sp>
            <p:nvSpPr>
              <p:cNvPr id="6503" name="Google Shape;6503;p8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81"/>
            <p:cNvGrpSpPr/>
            <p:nvPr/>
          </p:nvGrpSpPr>
          <p:grpSpPr>
            <a:xfrm>
              <a:off x="7636443" y="1408133"/>
              <a:ext cx="804565" cy="373078"/>
              <a:chOff x="7636443" y="1408133"/>
              <a:chExt cx="804565" cy="373078"/>
            </a:xfrm>
          </p:grpSpPr>
          <p:sp>
            <p:nvSpPr>
              <p:cNvPr id="6506" name="Google Shape;6506;p8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81"/>
            <p:cNvGrpSpPr/>
            <p:nvPr/>
          </p:nvGrpSpPr>
          <p:grpSpPr>
            <a:xfrm>
              <a:off x="7636443" y="1306560"/>
              <a:ext cx="804565" cy="373078"/>
              <a:chOff x="7636443" y="1306560"/>
              <a:chExt cx="804565" cy="373078"/>
            </a:xfrm>
          </p:grpSpPr>
          <p:sp>
            <p:nvSpPr>
              <p:cNvPr id="6509" name="Google Shape;6509;p8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1" name="Google Shape;6511;p81"/>
            <p:cNvGrpSpPr/>
            <p:nvPr/>
          </p:nvGrpSpPr>
          <p:grpSpPr>
            <a:xfrm>
              <a:off x="7636443" y="1204988"/>
              <a:ext cx="804565" cy="373078"/>
              <a:chOff x="7636443" y="1204988"/>
              <a:chExt cx="804565" cy="373078"/>
            </a:xfrm>
          </p:grpSpPr>
          <p:sp>
            <p:nvSpPr>
              <p:cNvPr id="6512" name="Google Shape;6512;p8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14" name="Google Shape;6514;p81"/>
          <p:cNvGrpSpPr/>
          <p:nvPr/>
        </p:nvGrpSpPr>
        <p:grpSpPr>
          <a:xfrm>
            <a:off x="4963358" y="1878721"/>
            <a:ext cx="661339" cy="661188"/>
            <a:chOff x="3990000" y="975400"/>
            <a:chExt cx="3934200" cy="3933300"/>
          </a:xfrm>
        </p:grpSpPr>
        <p:sp>
          <p:nvSpPr>
            <p:cNvPr id="6515" name="Google Shape;6515;p8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81"/>
          <p:cNvGrpSpPr/>
          <p:nvPr/>
        </p:nvGrpSpPr>
        <p:grpSpPr>
          <a:xfrm>
            <a:off x="6607006" y="1857359"/>
            <a:ext cx="868881" cy="684241"/>
            <a:chOff x="6598259" y="2078634"/>
            <a:chExt cx="868881" cy="684241"/>
          </a:xfrm>
        </p:grpSpPr>
        <p:sp>
          <p:nvSpPr>
            <p:cNvPr id="6520" name="Google Shape;6520;p8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6" name="Google Shape;6526;p81"/>
            <p:cNvGrpSpPr/>
            <p:nvPr/>
          </p:nvGrpSpPr>
          <p:grpSpPr>
            <a:xfrm>
              <a:off x="6808175" y="2078634"/>
              <a:ext cx="452229" cy="684241"/>
              <a:chOff x="6808175" y="2078634"/>
              <a:chExt cx="452229" cy="684241"/>
            </a:xfrm>
          </p:grpSpPr>
          <p:sp>
            <p:nvSpPr>
              <p:cNvPr id="6527" name="Google Shape;6527;p8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3" name="Google Shape;6533;p81"/>
              <p:cNvGrpSpPr/>
              <p:nvPr/>
            </p:nvGrpSpPr>
            <p:grpSpPr>
              <a:xfrm>
                <a:off x="6821586" y="2078634"/>
                <a:ext cx="426871" cy="684241"/>
                <a:chOff x="6821586" y="2078634"/>
                <a:chExt cx="426871" cy="684241"/>
              </a:xfrm>
            </p:grpSpPr>
            <p:grpSp>
              <p:nvGrpSpPr>
                <p:cNvPr id="6534" name="Google Shape;6534;p81"/>
                <p:cNvGrpSpPr/>
                <p:nvPr/>
              </p:nvGrpSpPr>
              <p:grpSpPr>
                <a:xfrm>
                  <a:off x="6821586" y="2078634"/>
                  <a:ext cx="426871" cy="684241"/>
                  <a:chOff x="6821586" y="2078634"/>
                  <a:chExt cx="426871" cy="684241"/>
                </a:xfrm>
              </p:grpSpPr>
              <p:sp>
                <p:nvSpPr>
                  <p:cNvPr id="6535" name="Google Shape;6535;p8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4" name="Google Shape;6554;p8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60" name="Google Shape;6560;p81"/>
          <p:cNvGrpSpPr/>
          <p:nvPr/>
        </p:nvGrpSpPr>
        <p:grpSpPr>
          <a:xfrm>
            <a:off x="5780173" y="1862968"/>
            <a:ext cx="671358" cy="671358"/>
            <a:chOff x="6535625" y="760425"/>
            <a:chExt cx="1665900" cy="1665900"/>
          </a:xfrm>
        </p:grpSpPr>
        <p:sp>
          <p:nvSpPr>
            <p:cNvPr id="6561" name="Google Shape;6561;p81"/>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1"/>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1"/>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1"/>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81"/>
          <p:cNvGrpSpPr/>
          <p:nvPr/>
        </p:nvGrpSpPr>
        <p:grpSpPr>
          <a:xfrm>
            <a:off x="716989" y="3531368"/>
            <a:ext cx="1340789" cy="640830"/>
            <a:chOff x="238125" y="1151100"/>
            <a:chExt cx="7139450" cy="3412300"/>
          </a:xfrm>
        </p:grpSpPr>
        <p:sp>
          <p:nvSpPr>
            <p:cNvPr id="6566" name="Google Shape;6566;p8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81"/>
          <p:cNvGrpSpPr/>
          <p:nvPr/>
        </p:nvGrpSpPr>
        <p:grpSpPr>
          <a:xfrm>
            <a:off x="5584212" y="2734649"/>
            <a:ext cx="985357" cy="585764"/>
            <a:chOff x="5145061" y="2881789"/>
            <a:chExt cx="1107641" cy="658458"/>
          </a:xfrm>
        </p:grpSpPr>
        <p:grpSp>
          <p:nvGrpSpPr>
            <p:cNvPr id="6579" name="Google Shape;6579;p81"/>
            <p:cNvGrpSpPr/>
            <p:nvPr/>
          </p:nvGrpSpPr>
          <p:grpSpPr>
            <a:xfrm>
              <a:off x="5722989" y="3244587"/>
              <a:ext cx="529713" cy="295659"/>
              <a:chOff x="5722989" y="3244587"/>
              <a:chExt cx="529713" cy="295659"/>
            </a:xfrm>
          </p:grpSpPr>
          <p:sp>
            <p:nvSpPr>
              <p:cNvPr id="6580" name="Google Shape;6580;p8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81" name="Google Shape;6581;p8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582" name="Google Shape;6582;p81"/>
            <p:cNvGrpSpPr/>
            <p:nvPr/>
          </p:nvGrpSpPr>
          <p:grpSpPr>
            <a:xfrm>
              <a:off x="5145061" y="3244587"/>
              <a:ext cx="536807" cy="295659"/>
              <a:chOff x="5145061" y="3244587"/>
              <a:chExt cx="536807" cy="295659"/>
            </a:xfrm>
          </p:grpSpPr>
          <p:sp>
            <p:nvSpPr>
              <p:cNvPr id="6583" name="Google Shape;6583;p8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84" name="Google Shape;6584;p8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585" name="Google Shape;6585;p81"/>
            <p:cNvGrpSpPr/>
            <p:nvPr/>
          </p:nvGrpSpPr>
          <p:grpSpPr>
            <a:xfrm>
              <a:off x="5341327" y="2898245"/>
              <a:ext cx="532309" cy="614891"/>
              <a:chOff x="5341327" y="2898245"/>
              <a:chExt cx="532309" cy="614891"/>
            </a:xfrm>
          </p:grpSpPr>
          <p:sp>
            <p:nvSpPr>
              <p:cNvPr id="6586" name="Google Shape;6586;p8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87" name="Google Shape;6587;p8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588" name="Google Shape;6588;p81"/>
            <p:cNvGrpSpPr/>
            <p:nvPr/>
          </p:nvGrpSpPr>
          <p:grpSpPr>
            <a:xfrm>
              <a:off x="5532290" y="2881789"/>
              <a:ext cx="620516" cy="305456"/>
              <a:chOff x="5532290" y="2881789"/>
              <a:chExt cx="620516" cy="305456"/>
            </a:xfrm>
          </p:grpSpPr>
          <p:sp>
            <p:nvSpPr>
              <p:cNvPr id="6589" name="Google Shape;6589;p8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90" name="Google Shape;6590;p8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591" name="Google Shape;6591;p81"/>
          <p:cNvGrpSpPr/>
          <p:nvPr/>
        </p:nvGrpSpPr>
        <p:grpSpPr>
          <a:xfrm>
            <a:off x="8163135" y="3526707"/>
            <a:ext cx="269068" cy="645491"/>
            <a:chOff x="7026852" y="3311869"/>
            <a:chExt cx="434331" cy="1041954"/>
          </a:xfrm>
        </p:grpSpPr>
        <p:sp>
          <p:nvSpPr>
            <p:cNvPr id="6592" name="Google Shape;6592;p8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81"/>
          <p:cNvGrpSpPr/>
          <p:nvPr/>
        </p:nvGrpSpPr>
        <p:grpSpPr>
          <a:xfrm>
            <a:off x="6179716" y="3565945"/>
            <a:ext cx="293882" cy="293836"/>
            <a:chOff x="4873519" y="3311869"/>
            <a:chExt cx="499374" cy="499296"/>
          </a:xfrm>
        </p:grpSpPr>
        <p:sp>
          <p:nvSpPr>
            <p:cNvPr id="6596" name="Google Shape;6596;p8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81"/>
          <p:cNvGrpSpPr/>
          <p:nvPr/>
        </p:nvGrpSpPr>
        <p:grpSpPr>
          <a:xfrm>
            <a:off x="6179716" y="3878316"/>
            <a:ext cx="293882" cy="293882"/>
            <a:chOff x="4873519" y="3875839"/>
            <a:chExt cx="499374" cy="499374"/>
          </a:xfrm>
        </p:grpSpPr>
        <p:sp>
          <p:nvSpPr>
            <p:cNvPr id="6599" name="Google Shape;6599;p8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81"/>
          <p:cNvGrpSpPr/>
          <p:nvPr/>
        </p:nvGrpSpPr>
        <p:grpSpPr>
          <a:xfrm>
            <a:off x="2410244" y="1850269"/>
            <a:ext cx="698104" cy="698208"/>
            <a:chOff x="2565073" y="2075876"/>
            <a:chExt cx="672482" cy="672518"/>
          </a:xfrm>
        </p:grpSpPr>
        <p:sp>
          <p:nvSpPr>
            <p:cNvPr id="6602" name="Google Shape;6602;p8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81"/>
          <p:cNvGrpSpPr/>
          <p:nvPr/>
        </p:nvGrpSpPr>
        <p:grpSpPr>
          <a:xfrm>
            <a:off x="5633655" y="3534869"/>
            <a:ext cx="438354" cy="637329"/>
            <a:chOff x="1697726" y="3244179"/>
            <a:chExt cx="788124" cy="1146069"/>
          </a:xfrm>
        </p:grpSpPr>
        <p:sp>
          <p:nvSpPr>
            <p:cNvPr id="6609" name="Google Shape;6609;p8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1" name="Google Shape;6611;p81"/>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2" name="Google Shape;6612;p81"/>
          <p:cNvGrpSpPr/>
          <p:nvPr/>
        </p:nvGrpSpPr>
        <p:grpSpPr>
          <a:xfrm>
            <a:off x="7634869" y="1863232"/>
            <a:ext cx="799565" cy="670282"/>
            <a:chOff x="7617850" y="2063282"/>
            <a:chExt cx="799565" cy="670282"/>
          </a:xfrm>
        </p:grpSpPr>
        <p:cxnSp>
          <p:nvCxnSpPr>
            <p:cNvPr id="6613" name="Google Shape;6613;p8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614" name="Google Shape;6614;p8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615" name="Google Shape;6615;p8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616" name="Google Shape;6616;p8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617" name="Google Shape;6617;p8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618" name="Google Shape;6618;p8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619" name="Google Shape;6619;p81"/>
            <p:cNvGrpSpPr/>
            <p:nvPr/>
          </p:nvGrpSpPr>
          <p:grpSpPr>
            <a:xfrm>
              <a:off x="7734309" y="2063282"/>
              <a:ext cx="570957" cy="620095"/>
              <a:chOff x="7734309" y="2063282"/>
              <a:chExt cx="570957" cy="620095"/>
            </a:xfrm>
          </p:grpSpPr>
          <p:grpSp>
            <p:nvGrpSpPr>
              <p:cNvPr id="6620" name="Google Shape;6620;p81"/>
              <p:cNvGrpSpPr/>
              <p:nvPr/>
            </p:nvGrpSpPr>
            <p:grpSpPr>
              <a:xfrm>
                <a:off x="8031573" y="2063282"/>
                <a:ext cx="273693" cy="620095"/>
                <a:chOff x="8031573" y="2063282"/>
                <a:chExt cx="273693" cy="620095"/>
              </a:xfrm>
            </p:grpSpPr>
            <p:sp>
              <p:nvSpPr>
                <p:cNvPr id="6621" name="Google Shape;6621;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81"/>
              <p:cNvGrpSpPr/>
              <p:nvPr/>
            </p:nvGrpSpPr>
            <p:grpSpPr>
              <a:xfrm flipH="1">
                <a:off x="7734309" y="2063282"/>
                <a:ext cx="273693" cy="620095"/>
                <a:chOff x="8031573" y="2063282"/>
                <a:chExt cx="273693" cy="620095"/>
              </a:xfrm>
            </p:grpSpPr>
            <p:sp>
              <p:nvSpPr>
                <p:cNvPr id="6626" name="Google Shape;6626;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630" name="Google Shape;6630;p81"/>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1"/>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2" name="Google Shape;6632;p81"/>
          <p:cNvGrpSpPr/>
          <p:nvPr/>
        </p:nvGrpSpPr>
        <p:grpSpPr>
          <a:xfrm>
            <a:off x="7821475" y="2716715"/>
            <a:ext cx="602567" cy="601884"/>
            <a:chOff x="1186975" y="238125"/>
            <a:chExt cx="5244275" cy="5238325"/>
          </a:xfrm>
        </p:grpSpPr>
        <p:sp>
          <p:nvSpPr>
            <p:cNvPr id="6633" name="Google Shape;6633;p8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81"/>
          <p:cNvGrpSpPr/>
          <p:nvPr/>
        </p:nvGrpSpPr>
        <p:grpSpPr>
          <a:xfrm>
            <a:off x="3264213" y="1856199"/>
            <a:ext cx="651848" cy="687338"/>
            <a:chOff x="3400515" y="2056248"/>
            <a:chExt cx="698134" cy="735987"/>
          </a:xfrm>
        </p:grpSpPr>
        <p:grpSp>
          <p:nvGrpSpPr>
            <p:cNvPr id="6638" name="Google Shape;6638;p81"/>
            <p:cNvGrpSpPr/>
            <p:nvPr/>
          </p:nvGrpSpPr>
          <p:grpSpPr>
            <a:xfrm>
              <a:off x="3400515" y="2283913"/>
              <a:ext cx="312919" cy="219900"/>
              <a:chOff x="3400515" y="2283913"/>
              <a:chExt cx="312919" cy="219900"/>
            </a:xfrm>
          </p:grpSpPr>
          <p:sp>
            <p:nvSpPr>
              <p:cNvPr id="6639" name="Google Shape;6639;p8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40" name="Google Shape;6640;p8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641" name="Google Shape;6641;p81"/>
            <p:cNvGrpSpPr/>
            <p:nvPr/>
          </p:nvGrpSpPr>
          <p:grpSpPr>
            <a:xfrm>
              <a:off x="3547823" y="2461089"/>
              <a:ext cx="219900" cy="331146"/>
              <a:chOff x="3547823" y="2461089"/>
              <a:chExt cx="219900" cy="331146"/>
            </a:xfrm>
          </p:grpSpPr>
          <p:sp>
            <p:nvSpPr>
              <p:cNvPr id="6642" name="Google Shape;6642;p8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43" name="Google Shape;6643;p8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644" name="Google Shape;6644;p81"/>
            <p:cNvGrpSpPr/>
            <p:nvPr/>
          </p:nvGrpSpPr>
          <p:grpSpPr>
            <a:xfrm>
              <a:off x="3734138" y="2461089"/>
              <a:ext cx="219900" cy="331146"/>
              <a:chOff x="3734138" y="2461089"/>
              <a:chExt cx="219900" cy="331146"/>
            </a:xfrm>
          </p:grpSpPr>
          <p:sp>
            <p:nvSpPr>
              <p:cNvPr id="6645" name="Google Shape;6645;p8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46" name="Google Shape;6646;p8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647" name="Google Shape;6647;p81"/>
            <p:cNvGrpSpPr/>
            <p:nvPr/>
          </p:nvGrpSpPr>
          <p:grpSpPr>
            <a:xfrm>
              <a:off x="3787560" y="2281742"/>
              <a:ext cx="311089" cy="219900"/>
              <a:chOff x="3787560" y="2281742"/>
              <a:chExt cx="311089" cy="219900"/>
            </a:xfrm>
          </p:grpSpPr>
          <p:sp>
            <p:nvSpPr>
              <p:cNvPr id="6648" name="Google Shape;6648;p8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49" name="Google Shape;6649;p8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650" name="Google Shape;6650;p81"/>
            <p:cNvGrpSpPr/>
            <p:nvPr/>
          </p:nvGrpSpPr>
          <p:grpSpPr>
            <a:xfrm>
              <a:off x="3637290" y="2056248"/>
              <a:ext cx="219900" cy="330736"/>
              <a:chOff x="3637290" y="2056248"/>
              <a:chExt cx="219900" cy="330736"/>
            </a:xfrm>
          </p:grpSpPr>
          <p:sp>
            <p:nvSpPr>
              <p:cNvPr id="6651" name="Google Shape;6651;p8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652" name="Google Shape;6652;p8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53" name="Google Shape;6653;p81"/>
          <p:cNvGrpSpPr/>
          <p:nvPr/>
        </p:nvGrpSpPr>
        <p:grpSpPr>
          <a:xfrm>
            <a:off x="2555919" y="2726205"/>
            <a:ext cx="1268144" cy="592394"/>
            <a:chOff x="238125" y="1188750"/>
            <a:chExt cx="7140450" cy="3335550"/>
          </a:xfrm>
        </p:grpSpPr>
        <p:sp>
          <p:nvSpPr>
            <p:cNvPr id="6654" name="Google Shape;6654;p8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81"/>
          <p:cNvGrpSpPr/>
          <p:nvPr/>
        </p:nvGrpSpPr>
        <p:grpSpPr>
          <a:xfrm>
            <a:off x="6663819" y="2728360"/>
            <a:ext cx="1053944" cy="590147"/>
            <a:chOff x="238125" y="1335475"/>
            <a:chExt cx="5418735" cy="3034175"/>
          </a:xfrm>
        </p:grpSpPr>
        <p:sp>
          <p:nvSpPr>
            <p:cNvPr id="6660" name="Google Shape;6660;p8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81"/>
          <p:cNvGrpSpPr/>
          <p:nvPr/>
        </p:nvGrpSpPr>
        <p:grpSpPr>
          <a:xfrm>
            <a:off x="4094628" y="3533259"/>
            <a:ext cx="1268207" cy="638939"/>
            <a:chOff x="3967651" y="3645904"/>
            <a:chExt cx="1479304" cy="745292"/>
          </a:xfrm>
        </p:grpSpPr>
        <p:grpSp>
          <p:nvGrpSpPr>
            <p:cNvPr id="6664" name="Google Shape;6664;p81"/>
            <p:cNvGrpSpPr/>
            <p:nvPr/>
          </p:nvGrpSpPr>
          <p:grpSpPr>
            <a:xfrm>
              <a:off x="3967651" y="4009026"/>
              <a:ext cx="1479304" cy="382170"/>
              <a:chOff x="3967651" y="4009026"/>
              <a:chExt cx="1479304" cy="382170"/>
            </a:xfrm>
          </p:grpSpPr>
          <p:grpSp>
            <p:nvGrpSpPr>
              <p:cNvPr id="6665" name="Google Shape;6665;p81"/>
              <p:cNvGrpSpPr/>
              <p:nvPr/>
            </p:nvGrpSpPr>
            <p:grpSpPr>
              <a:xfrm>
                <a:off x="4892216" y="4195630"/>
                <a:ext cx="554739" cy="195566"/>
                <a:chOff x="3604375" y="4892160"/>
                <a:chExt cx="1651500" cy="582215"/>
              </a:xfrm>
            </p:grpSpPr>
            <p:sp>
              <p:nvSpPr>
                <p:cNvPr id="6666" name="Google Shape;6666;p8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81"/>
              <p:cNvGrpSpPr/>
              <p:nvPr/>
            </p:nvGrpSpPr>
            <p:grpSpPr>
              <a:xfrm>
                <a:off x="3967651" y="4146303"/>
                <a:ext cx="579402" cy="244893"/>
                <a:chOff x="851875" y="4745310"/>
                <a:chExt cx="1724925" cy="729065"/>
              </a:xfrm>
            </p:grpSpPr>
            <p:sp>
              <p:nvSpPr>
                <p:cNvPr id="6669" name="Google Shape;6669;p8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81"/>
              <p:cNvGrpSpPr/>
              <p:nvPr/>
            </p:nvGrpSpPr>
            <p:grpSpPr>
              <a:xfrm>
                <a:off x="4460753" y="4009026"/>
                <a:ext cx="493110" cy="382170"/>
                <a:chOff x="2319875" y="4336625"/>
                <a:chExt cx="1468025" cy="1137750"/>
              </a:xfrm>
            </p:grpSpPr>
            <p:sp>
              <p:nvSpPr>
                <p:cNvPr id="6672" name="Google Shape;6672;p8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74" name="Google Shape;6674;p81"/>
            <p:cNvGrpSpPr/>
            <p:nvPr/>
          </p:nvGrpSpPr>
          <p:grpSpPr>
            <a:xfrm>
              <a:off x="4479443" y="3645904"/>
              <a:ext cx="455965" cy="388789"/>
              <a:chOff x="2957425" y="238100"/>
              <a:chExt cx="1910200" cy="1628775"/>
            </a:xfrm>
          </p:grpSpPr>
          <p:sp>
            <p:nvSpPr>
              <p:cNvPr id="6675" name="Google Shape;6675;p8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5" name="Google Shape;6685;p81"/>
          <p:cNvGrpSpPr/>
          <p:nvPr/>
        </p:nvGrpSpPr>
        <p:grpSpPr>
          <a:xfrm>
            <a:off x="2480742" y="3534460"/>
            <a:ext cx="1243128" cy="637739"/>
            <a:chOff x="2496310" y="3693351"/>
            <a:chExt cx="1342906" cy="688926"/>
          </a:xfrm>
        </p:grpSpPr>
        <p:grpSp>
          <p:nvGrpSpPr>
            <p:cNvPr id="6686" name="Google Shape;6686;p81"/>
            <p:cNvGrpSpPr/>
            <p:nvPr/>
          </p:nvGrpSpPr>
          <p:grpSpPr>
            <a:xfrm>
              <a:off x="2496310" y="3693351"/>
              <a:ext cx="1342906" cy="688875"/>
              <a:chOff x="2496310" y="3693351"/>
              <a:chExt cx="1342906" cy="688875"/>
            </a:xfrm>
          </p:grpSpPr>
          <p:sp>
            <p:nvSpPr>
              <p:cNvPr id="6687" name="Google Shape;6687;p8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3" name="Google Shape;6693;p81"/>
              <p:cNvCxnSpPr>
                <a:stCxn id="669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694" name="Google Shape;6694;p81"/>
              <p:cNvCxnSpPr>
                <a:stCxn id="668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695" name="Google Shape;6695;p81"/>
              <p:cNvCxnSpPr>
                <a:stCxn id="668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696" name="Google Shape;6696;p81"/>
              <p:cNvCxnSpPr>
                <a:stCxn id="669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697" name="Google Shape;6697;p81"/>
              <p:cNvCxnSpPr>
                <a:stCxn id="669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698" name="Google Shape;6698;p81"/>
            <p:cNvGrpSpPr/>
            <p:nvPr/>
          </p:nvGrpSpPr>
          <p:grpSpPr>
            <a:xfrm>
              <a:off x="2675275" y="3930557"/>
              <a:ext cx="1003306" cy="451719"/>
              <a:chOff x="2675275" y="4174282"/>
              <a:chExt cx="1003306" cy="451719"/>
            </a:xfrm>
          </p:grpSpPr>
          <p:sp>
            <p:nvSpPr>
              <p:cNvPr id="6699" name="Google Shape;6699;p8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02" name="Google Shape;6702;p81"/>
          <p:cNvGrpSpPr/>
          <p:nvPr/>
        </p:nvGrpSpPr>
        <p:grpSpPr>
          <a:xfrm>
            <a:off x="1654412" y="971306"/>
            <a:ext cx="574511" cy="874709"/>
            <a:chOff x="1715404" y="1112080"/>
            <a:chExt cx="642270" cy="977984"/>
          </a:xfrm>
        </p:grpSpPr>
        <p:grpSp>
          <p:nvGrpSpPr>
            <p:cNvPr id="6703" name="Google Shape;6703;p81"/>
            <p:cNvGrpSpPr/>
            <p:nvPr/>
          </p:nvGrpSpPr>
          <p:grpSpPr>
            <a:xfrm>
              <a:off x="1715404" y="1112080"/>
              <a:ext cx="642270" cy="977984"/>
              <a:chOff x="1715404" y="1112080"/>
              <a:chExt cx="642270" cy="977984"/>
            </a:xfrm>
          </p:grpSpPr>
          <p:sp>
            <p:nvSpPr>
              <p:cNvPr id="6704" name="Google Shape;6704;p8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6" name="Google Shape;6706;p81"/>
            <p:cNvGrpSpPr/>
            <p:nvPr/>
          </p:nvGrpSpPr>
          <p:grpSpPr>
            <a:xfrm>
              <a:off x="1768927" y="1165603"/>
              <a:ext cx="535225" cy="851367"/>
              <a:chOff x="1768927" y="1165603"/>
              <a:chExt cx="535225" cy="851367"/>
            </a:xfrm>
          </p:grpSpPr>
          <p:sp>
            <p:nvSpPr>
              <p:cNvPr id="6707" name="Google Shape;6707;p8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81"/>
            <p:cNvGrpSpPr/>
            <p:nvPr/>
          </p:nvGrpSpPr>
          <p:grpSpPr>
            <a:xfrm>
              <a:off x="1822449" y="1219125"/>
              <a:ext cx="428180" cy="718859"/>
              <a:chOff x="1822449" y="1219125"/>
              <a:chExt cx="428180" cy="718859"/>
            </a:xfrm>
          </p:grpSpPr>
          <p:sp>
            <p:nvSpPr>
              <p:cNvPr id="6710" name="Google Shape;6710;p8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81"/>
            <p:cNvGrpSpPr/>
            <p:nvPr/>
          </p:nvGrpSpPr>
          <p:grpSpPr>
            <a:xfrm>
              <a:off x="1875972" y="1272648"/>
              <a:ext cx="321135" cy="586939"/>
              <a:chOff x="1875972" y="1272648"/>
              <a:chExt cx="321135" cy="586939"/>
            </a:xfrm>
          </p:grpSpPr>
          <p:sp>
            <p:nvSpPr>
              <p:cNvPr id="6713" name="Google Shape;6713;p8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15" name="Google Shape;6715;p81"/>
          <p:cNvGrpSpPr/>
          <p:nvPr/>
        </p:nvGrpSpPr>
        <p:grpSpPr>
          <a:xfrm>
            <a:off x="7761573" y="3528028"/>
            <a:ext cx="293855" cy="644170"/>
            <a:chOff x="241025" y="3151575"/>
            <a:chExt cx="293855" cy="644170"/>
          </a:xfrm>
        </p:grpSpPr>
        <p:sp>
          <p:nvSpPr>
            <p:cNvPr id="6716" name="Google Shape;6716;p8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81"/>
          <p:cNvGrpSpPr/>
          <p:nvPr/>
        </p:nvGrpSpPr>
        <p:grpSpPr>
          <a:xfrm>
            <a:off x="709557" y="2728028"/>
            <a:ext cx="1779649" cy="591620"/>
            <a:chOff x="246070" y="1983375"/>
            <a:chExt cx="1855347" cy="616849"/>
          </a:xfrm>
        </p:grpSpPr>
        <p:sp>
          <p:nvSpPr>
            <p:cNvPr id="6719" name="Google Shape;6719;p8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81"/>
          <p:cNvGrpSpPr/>
          <p:nvPr/>
        </p:nvGrpSpPr>
        <p:grpSpPr>
          <a:xfrm>
            <a:off x="2320424" y="971306"/>
            <a:ext cx="711055" cy="745993"/>
            <a:chOff x="2496269" y="1171698"/>
            <a:chExt cx="761953" cy="799392"/>
          </a:xfrm>
        </p:grpSpPr>
        <p:grpSp>
          <p:nvGrpSpPr>
            <p:cNvPr id="6729" name="Google Shape;6729;p81"/>
            <p:cNvGrpSpPr/>
            <p:nvPr/>
          </p:nvGrpSpPr>
          <p:grpSpPr>
            <a:xfrm>
              <a:off x="2496269" y="1171698"/>
              <a:ext cx="761953" cy="723022"/>
              <a:chOff x="2496269" y="1171698"/>
              <a:chExt cx="761953" cy="723022"/>
            </a:xfrm>
          </p:grpSpPr>
          <p:sp>
            <p:nvSpPr>
              <p:cNvPr id="6730" name="Google Shape;6730;p8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2" name="Google Shape;6732;p81"/>
              <p:cNvGrpSpPr/>
              <p:nvPr/>
            </p:nvGrpSpPr>
            <p:grpSpPr>
              <a:xfrm>
                <a:off x="2496269" y="1171698"/>
                <a:ext cx="761953" cy="723022"/>
                <a:chOff x="2496269" y="1120652"/>
                <a:chExt cx="761953" cy="723022"/>
              </a:xfrm>
            </p:grpSpPr>
            <p:grpSp>
              <p:nvGrpSpPr>
                <p:cNvPr id="6733" name="Google Shape;6733;p81"/>
                <p:cNvGrpSpPr/>
                <p:nvPr/>
              </p:nvGrpSpPr>
              <p:grpSpPr>
                <a:xfrm>
                  <a:off x="2496269" y="1120652"/>
                  <a:ext cx="761953" cy="723022"/>
                  <a:chOff x="2496269" y="1120652"/>
                  <a:chExt cx="761953" cy="723022"/>
                </a:xfrm>
              </p:grpSpPr>
              <p:grpSp>
                <p:nvGrpSpPr>
                  <p:cNvPr id="6734" name="Google Shape;6734;p81"/>
                  <p:cNvGrpSpPr/>
                  <p:nvPr/>
                </p:nvGrpSpPr>
                <p:grpSpPr>
                  <a:xfrm>
                    <a:off x="2496269" y="1304589"/>
                    <a:ext cx="407089" cy="305057"/>
                    <a:chOff x="2496269" y="1304589"/>
                    <a:chExt cx="407089" cy="305057"/>
                  </a:xfrm>
                </p:grpSpPr>
                <p:sp>
                  <p:nvSpPr>
                    <p:cNvPr id="6735" name="Google Shape;6735;p8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81"/>
                  <p:cNvGrpSpPr/>
                  <p:nvPr/>
                </p:nvGrpSpPr>
                <p:grpSpPr>
                  <a:xfrm>
                    <a:off x="2586468" y="1493376"/>
                    <a:ext cx="358850" cy="349656"/>
                    <a:chOff x="2586468" y="1493376"/>
                    <a:chExt cx="358850" cy="349656"/>
                  </a:xfrm>
                </p:grpSpPr>
                <p:sp>
                  <p:nvSpPr>
                    <p:cNvPr id="6738" name="Google Shape;6738;p8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81"/>
                  <p:cNvGrpSpPr/>
                  <p:nvPr/>
                </p:nvGrpSpPr>
                <p:grpSpPr>
                  <a:xfrm>
                    <a:off x="2807939" y="1494024"/>
                    <a:ext cx="358857" cy="349650"/>
                    <a:chOff x="2807939" y="1494024"/>
                    <a:chExt cx="358857" cy="349650"/>
                  </a:xfrm>
                </p:grpSpPr>
                <p:sp>
                  <p:nvSpPr>
                    <p:cNvPr id="6741" name="Google Shape;6741;p8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81"/>
                  <p:cNvGrpSpPr/>
                  <p:nvPr/>
                </p:nvGrpSpPr>
                <p:grpSpPr>
                  <a:xfrm>
                    <a:off x="2851133" y="1305635"/>
                    <a:ext cx="407089" cy="305057"/>
                    <a:chOff x="2851133" y="1305635"/>
                    <a:chExt cx="407089" cy="305057"/>
                  </a:xfrm>
                </p:grpSpPr>
                <p:sp>
                  <p:nvSpPr>
                    <p:cNvPr id="6744" name="Google Shape;6744;p8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81"/>
                  <p:cNvGrpSpPr/>
                  <p:nvPr/>
                </p:nvGrpSpPr>
                <p:grpSpPr>
                  <a:xfrm>
                    <a:off x="2727495" y="1120652"/>
                    <a:ext cx="300271" cy="396358"/>
                    <a:chOff x="2727495" y="1120652"/>
                    <a:chExt cx="300271" cy="396358"/>
                  </a:xfrm>
                </p:grpSpPr>
                <p:sp>
                  <p:nvSpPr>
                    <p:cNvPr id="6747" name="Google Shape;6747;p8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49" name="Google Shape;6749;p81"/>
                <p:cNvGrpSpPr/>
                <p:nvPr/>
              </p:nvGrpSpPr>
              <p:grpSpPr>
                <a:xfrm>
                  <a:off x="2722305" y="1350460"/>
                  <a:ext cx="308357" cy="308344"/>
                  <a:chOff x="2722305" y="1350460"/>
                  <a:chExt cx="308357" cy="308344"/>
                </a:xfrm>
              </p:grpSpPr>
              <p:sp>
                <p:nvSpPr>
                  <p:cNvPr id="6750" name="Google Shape;6750;p8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1" name="Google Shape;6751;p81"/>
                  <p:cNvGrpSpPr/>
                  <p:nvPr/>
                </p:nvGrpSpPr>
                <p:grpSpPr>
                  <a:xfrm>
                    <a:off x="2725064" y="1364529"/>
                    <a:ext cx="297954" cy="280182"/>
                    <a:chOff x="2725064" y="1364529"/>
                    <a:chExt cx="297954" cy="280182"/>
                  </a:xfrm>
                </p:grpSpPr>
                <p:sp>
                  <p:nvSpPr>
                    <p:cNvPr id="6752" name="Google Shape;6752;p8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757" name="Google Shape;6757;p8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81"/>
          <p:cNvGrpSpPr/>
          <p:nvPr/>
        </p:nvGrpSpPr>
        <p:grpSpPr>
          <a:xfrm>
            <a:off x="3909124" y="2727412"/>
            <a:ext cx="1569144" cy="591015"/>
            <a:chOff x="3820100" y="3023049"/>
            <a:chExt cx="1303926" cy="491162"/>
          </a:xfrm>
        </p:grpSpPr>
        <p:grpSp>
          <p:nvGrpSpPr>
            <p:cNvPr id="6763" name="Google Shape;6763;p81"/>
            <p:cNvGrpSpPr/>
            <p:nvPr/>
          </p:nvGrpSpPr>
          <p:grpSpPr>
            <a:xfrm>
              <a:off x="3820100" y="3023072"/>
              <a:ext cx="1303926" cy="491139"/>
              <a:chOff x="3820100" y="3023072"/>
              <a:chExt cx="1303926" cy="491139"/>
            </a:xfrm>
          </p:grpSpPr>
          <p:sp>
            <p:nvSpPr>
              <p:cNvPr id="6764" name="Google Shape;6764;p8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81"/>
            <p:cNvGrpSpPr/>
            <p:nvPr/>
          </p:nvGrpSpPr>
          <p:grpSpPr>
            <a:xfrm>
              <a:off x="4132439" y="3023645"/>
              <a:ext cx="393633" cy="177096"/>
              <a:chOff x="4132439" y="3023645"/>
              <a:chExt cx="393633" cy="177096"/>
            </a:xfrm>
          </p:grpSpPr>
          <p:sp>
            <p:nvSpPr>
              <p:cNvPr id="6767" name="Google Shape;6767;p8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81"/>
            <p:cNvGrpSpPr/>
            <p:nvPr/>
          </p:nvGrpSpPr>
          <p:grpSpPr>
            <a:xfrm>
              <a:off x="3921811" y="3023049"/>
              <a:ext cx="1002397" cy="388943"/>
              <a:chOff x="3921811" y="3023049"/>
              <a:chExt cx="1002397" cy="388943"/>
            </a:xfrm>
          </p:grpSpPr>
          <p:sp>
            <p:nvSpPr>
              <p:cNvPr id="6770" name="Google Shape;6770;p8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81"/>
            <p:cNvGrpSpPr/>
            <p:nvPr/>
          </p:nvGrpSpPr>
          <p:grpSpPr>
            <a:xfrm>
              <a:off x="4023645" y="3023049"/>
              <a:ext cx="683032" cy="286722"/>
              <a:chOff x="4023645" y="3023049"/>
              <a:chExt cx="683032" cy="286722"/>
            </a:xfrm>
          </p:grpSpPr>
          <p:sp>
            <p:nvSpPr>
              <p:cNvPr id="6773" name="Google Shape;6773;p8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5" name="Google Shape;6775;p81"/>
          <p:cNvGrpSpPr/>
          <p:nvPr/>
        </p:nvGrpSpPr>
        <p:grpSpPr>
          <a:xfrm>
            <a:off x="1541246" y="1854257"/>
            <a:ext cx="713522" cy="688025"/>
            <a:chOff x="1706078" y="2092648"/>
            <a:chExt cx="660913" cy="637296"/>
          </a:xfrm>
        </p:grpSpPr>
        <p:sp>
          <p:nvSpPr>
            <p:cNvPr id="6776" name="Google Shape;6776;p8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7" name="Google Shape;6777;p81"/>
            <p:cNvGrpSpPr/>
            <p:nvPr/>
          </p:nvGrpSpPr>
          <p:grpSpPr>
            <a:xfrm>
              <a:off x="1706078" y="2092648"/>
              <a:ext cx="660913" cy="575241"/>
              <a:chOff x="1706078" y="2092648"/>
              <a:chExt cx="660913" cy="575241"/>
            </a:xfrm>
          </p:grpSpPr>
          <p:sp>
            <p:nvSpPr>
              <p:cNvPr id="6778" name="Google Shape;6778;p8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81" name="Google Shape;6781;p81"/>
          <p:cNvGrpSpPr/>
          <p:nvPr/>
        </p:nvGrpSpPr>
        <p:grpSpPr>
          <a:xfrm>
            <a:off x="6303104" y="971806"/>
            <a:ext cx="1317459" cy="684168"/>
            <a:chOff x="238125" y="999450"/>
            <a:chExt cx="7140700" cy="3708225"/>
          </a:xfrm>
        </p:grpSpPr>
        <p:sp>
          <p:nvSpPr>
            <p:cNvPr id="6782" name="Google Shape;6782;p8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794"/>
        <p:cNvGrpSpPr/>
        <p:nvPr/>
      </p:nvGrpSpPr>
      <p:grpSpPr>
        <a:xfrm>
          <a:off x="0" y="0"/>
          <a:ext cx="0" cy="0"/>
          <a:chOff x="0" y="0"/>
          <a:chExt cx="0" cy="0"/>
        </a:xfrm>
      </p:grpSpPr>
      <p:grpSp>
        <p:nvGrpSpPr>
          <p:cNvPr id="6795" name="Google Shape;6795;p82"/>
          <p:cNvGrpSpPr/>
          <p:nvPr/>
        </p:nvGrpSpPr>
        <p:grpSpPr>
          <a:xfrm>
            <a:off x="717025" y="967615"/>
            <a:ext cx="1636117" cy="1526144"/>
            <a:chOff x="729238" y="1179665"/>
            <a:chExt cx="1636117" cy="1526144"/>
          </a:xfrm>
        </p:grpSpPr>
        <p:grpSp>
          <p:nvGrpSpPr>
            <p:cNvPr id="6796" name="Google Shape;6796;p82"/>
            <p:cNvGrpSpPr/>
            <p:nvPr/>
          </p:nvGrpSpPr>
          <p:grpSpPr>
            <a:xfrm>
              <a:off x="729238" y="1179665"/>
              <a:ext cx="80700" cy="1526144"/>
              <a:chOff x="729238" y="1179665"/>
              <a:chExt cx="80700" cy="1526144"/>
            </a:xfrm>
          </p:grpSpPr>
          <p:sp>
            <p:nvSpPr>
              <p:cNvPr id="6797" name="Google Shape;6797;p8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82"/>
            <p:cNvGrpSpPr/>
            <p:nvPr/>
          </p:nvGrpSpPr>
          <p:grpSpPr>
            <a:xfrm>
              <a:off x="903098" y="1179665"/>
              <a:ext cx="80700" cy="1526144"/>
              <a:chOff x="903098" y="1179665"/>
              <a:chExt cx="80700" cy="1526144"/>
            </a:xfrm>
          </p:grpSpPr>
          <p:sp>
            <p:nvSpPr>
              <p:cNvPr id="6808" name="Google Shape;6808;p8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82"/>
            <p:cNvGrpSpPr/>
            <p:nvPr/>
          </p:nvGrpSpPr>
          <p:grpSpPr>
            <a:xfrm>
              <a:off x="1076958" y="1179665"/>
              <a:ext cx="80700" cy="1526144"/>
              <a:chOff x="1076958" y="1179665"/>
              <a:chExt cx="80700" cy="1526144"/>
            </a:xfrm>
          </p:grpSpPr>
          <p:sp>
            <p:nvSpPr>
              <p:cNvPr id="6819" name="Google Shape;6819;p8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82"/>
            <p:cNvGrpSpPr/>
            <p:nvPr/>
          </p:nvGrpSpPr>
          <p:grpSpPr>
            <a:xfrm>
              <a:off x="1247707" y="1179665"/>
              <a:ext cx="80700" cy="1526144"/>
              <a:chOff x="1247707" y="1179665"/>
              <a:chExt cx="80700" cy="1526144"/>
            </a:xfrm>
          </p:grpSpPr>
          <p:sp>
            <p:nvSpPr>
              <p:cNvPr id="6830" name="Google Shape;6830;p8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0" name="Google Shape;6840;p82"/>
            <p:cNvGrpSpPr/>
            <p:nvPr/>
          </p:nvGrpSpPr>
          <p:grpSpPr>
            <a:xfrm>
              <a:off x="1421567" y="1179665"/>
              <a:ext cx="80700" cy="1526144"/>
              <a:chOff x="1421567" y="1179665"/>
              <a:chExt cx="80700" cy="1526144"/>
            </a:xfrm>
          </p:grpSpPr>
          <p:sp>
            <p:nvSpPr>
              <p:cNvPr id="6841" name="Google Shape;6841;p8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82"/>
            <p:cNvGrpSpPr/>
            <p:nvPr/>
          </p:nvGrpSpPr>
          <p:grpSpPr>
            <a:xfrm>
              <a:off x="1592327" y="1179665"/>
              <a:ext cx="80700" cy="1526144"/>
              <a:chOff x="1592327" y="1179665"/>
              <a:chExt cx="80700" cy="1526144"/>
            </a:xfrm>
          </p:grpSpPr>
          <p:sp>
            <p:nvSpPr>
              <p:cNvPr id="6852" name="Google Shape;6852;p8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82"/>
            <p:cNvGrpSpPr/>
            <p:nvPr/>
          </p:nvGrpSpPr>
          <p:grpSpPr>
            <a:xfrm>
              <a:off x="1766187" y="1179665"/>
              <a:ext cx="80700" cy="1526144"/>
              <a:chOff x="1766187" y="1179665"/>
              <a:chExt cx="80700" cy="1526144"/>
            </a:xfrm>
          </p:grpSpPr>
          <p:sp>
            <p:nvSpPr>
              <p:cNvPr id="6863" name="Google Shape;6863;p8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3" name="Google Shape;6873;p82"/>
            <p:cNvGrpSpPr/>
            <p:nvPr/>
          </p:nvGrpSpPr>
          <p:grpSpPr>
            <a:xfrm>
              <a:off x="1936935" y="1179665"/>
              <a:ext cx="80700" cy="1526144"/>
              <a:chOff x="1936935" y="1179665"/>
              <a:chExt cx="80700" cy="1526144"/>
            </a:xfrm>
          </p:grpSpPr>
          <p:sp>
            <p:nvSpPr>
              <p:cNvPr id="6874" name="Google Shape;6874;p8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4" name="Google Shape;6884;p82"/>
            <p:cNvGrpSpPr/>
            <p:nvPr/>
          </p:nvGrpSpPr>
          <p:grpSpPr>
            <a:xfrm>
              <a:off x="2110795" y="1179665"/>
              <a:ext cx="80700" cy="1526144"/>
              <a:chOff x="2110795" y="1179665"/>
              <a:chExt cx="80700" cy="1526144"/>
            </a:xfrm>
          </p:grpSpPr>
          <p:sp>
            <p:nvSpPr>
              <p:cNvPr id="6885" name="Google Shape;6885;p8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82"/>
            <p:cNvGrpSpPr/>
            <p:nvPr/>
          </p:nvGrpSpPr>
          <p:grpSpPr>
            <a:xfrm>
              <a:off x="2284655" y="1179665"/>
              <a:ext cx="80700" cy="1526144"/>
              <a:chOff x="2284655" y="1179665"/>
              <a:chExt cx="80700" cy="1526144"/>
            </a:xfrm>
          </p:grpSpPr>
          <p:sp>
            <p:nvSpPr>
              <p:cNvPr id="6896" name="Google Shape;6896;p8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06" name="Google Shape;6906;p82"/>
          <p:cNvGrpSpPr/>
          <p:nvPr/>
        </p:nvGrpSpPr>
        <p:grpSpPr>
          <a:xfrm>
            <a:off x="2611692" y="986753"/>
            <a:ext cx="1364248" cy="1102133"/>
            <a:chOff x="2623904" y="1198803"/>
            <a:chExt cx="1364248" cy="1102133"/>
          </a:xfrm>
        </p:grpSpPr>
        <p:grpSp>
          <p:nvGrpSpPr>
            <p:cNvPr id="6907" name="Google Shape;6907;p82"/>
            <p:cNvGrpSpPr/>
            <p:nvPr/>
          </p:nvGrpSpPr>
          <p:grpSpPr>
            <a:xfrm>
              <a:off x="2623907" y="1198803"/>
              <a:ext cx="1364245" cy="273000"/>
              <a:chOff x="2623907" y="1198803"/>
              <a:chExt cx="1364245" cy="273000"/>
            </a:xfrm>
          </p:grpSpPr>
          <p:sp>
            <p:nvSpPr>
              <p:cNvPr id="6908" name="Google Shape;6908;p8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82"/>
            <p:cNvGrpSpPr/>
            <p:nvPr/>
          </p:nvGrpSpPr>
          <p:grpSpPr>
            <a:xfrm>
              <a:off x="2623904" y="1476964"/>
              <a:ext cx="1364245" cy="273000"/>
              <a:chOff x="2623904" y="1476964"/>
              <a:chExt cx="1364245" cy="273000"/>
            </a:xfrm>
          </p:grpSpPr>
          <p:sp>
            <p:nvSpPr>
              <p:cNvPr id="6914" name="Google Shape;6914;p8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82"/>
            <p:cNvGrpSpPr/>
            <p:nvPr/>
          </p:nvGrpSpPr>
          <p:grpSpPr>
            <a:xfrm>
              <a:off x="2623907" y="1749775"/>
              <a:ext cx="1364245" cy="273000"/>
              <a:chOff x="2623907" y="1749775"/>
              <a:chExt cx="1364245" cy="273000"/>
            </a:xfrm>
          </p:grpSpPr>
          <p:sp>
            <p:nvSpPr>
              <p:cNvPr id="6920" name="Google Shape;6920;p8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82"/>
            <p:cNvGrpSpPr/>
            <p:nvPr/>
          </p:nvGrpSpPr>
          <p:grpSpPr>
            <a:xfrm>
              <a:off x="2623904" y="2027936"/>
              <a:ext cx="1364245" cy="273000"/>
              <a:chOff x="2623904" y="2027936"/>
              <a:chExt cx="1364245" cy="273000"/>
            </a:xfrm>
          </p:grpSpPr>
          <p:sp>
            <p:nvSpPr>
              <p:cNvPr id="6926" name="Google Shape;6926;p8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1" name="Google Shape;6931;p82"/>
          <p:cNvGrpSpPr/>
          <p:nvPr/>
        </p:nvGrpSpPr>
        <p:grpSpPr>
          <a:xfrm>
            <a:off x="2601153" y="2445826"/>
            <a:ext cx="1387541" cy="159124"/>
            <a:chOff x="3200660" y="2180272"/>
            <a:chExt cx="2563824" cy="378237"/>
          </a:xfrm>
        </p:grpSpPr>
        <p:sp>
          <p:nvSpPr>
            <p:cNvPr id="6932" name="Google Shape;6932;p8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82"/>
          <p:cNvGrpSpPr/>
          <p:nvPr/>
        </p:nvGrpSpPr>
        <p:grpSpPr>
          <a:xfrm>
            <a:off x="2597677" y="2723590"/>
            <a:ext cx="1390502" cy="159625"/>
            <a:chOff x="3530150" y="2790075"/>
            <a:chExt cx="1962600" cy="225300"/>
          </a:xfrm>
        </p:grpSpPr>
        <p:sp>
          <p:nvSpPr>
            <p:cNvPr id="6951" name="Google Shape;6951;p8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82"/>
          <p:cNvGrpSpPr/>
          <p:nvPr/>
        </p:nvGrpSpPr>
        <p:grpSpPr>
          <a:xfrm>
            <a:off x="2597735" y="3001855"/>
            <a:ext cx="1411629" cy="154175"/>
            <a:chOff x="3558802" y="4011244"/>
            <a:chExt cx="1866000" cy="111600"/>
          </a:xfrm>
        </p:grpSpPr>
        <p:sp>
          <p:nvSpPr>
            <p:cNvPr id="6954" name="Google Shape;6954;p8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82"/>
          <p:cNvGrpSpPr/>
          <p:nvPr/>
        </p:nvGrpSpPr>
        <p:grpSpPr>
          <a:xfrm>
            <a:off x="2598023" y="2207425"/>
            <a:ext cx="1383503" cy="119761"/>
            <a:chOff x="3465975" y="2270258"/>
            <a:chExt cx="1986364" cy="171947"/>
          </a:xfrm>
        </p:grpSpPr>
        <p:sp>
          <p:nvSpPr>
            <p:cNvPr id="6957" name="Google Shape;6957;p8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82"/>
          <p:cNvGrpSpPr/>
          <p:nvPr/>
        </p:nvGrpSpPr>
        <p:grpSpPr>
          <a:xfrm>
            <a:off x="2609030" y="3571198"/>
            <a:ext cx="1369531" cy="195460"/>
            <a:chOff x="723300" y="4253549"/>
            <a:chExt cx="2276482" cy="324900"/>
          </a:xfrm>
        </p:grpSpPr>
        <p:sp>
          <p:nvSpPr>
            <p:cNvPr id="6966" name="Google Shape;6966;p8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82"/>
          <p:cNvGrpSpPr/>
          <p:nvPr/>
        </p:nvGrpSpPr>
        <p:grpSpPr>
          <a:xfrm>
            <a:off x="2598591" y="3272439"/>
            <a:ext cx="1389066" cy="180119"/>
            <a:chOff x="705948" y="3788465"/>
            <a:chExt cx="2308953" cy="299400"/>
          </a:xfrm>
        </p:grpSpPr>
        <p:sp>
          <p:nvSpPr>
            <p:cNvPr id="6972" name="Google Shape;6972;p8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82"/>
          <p:cNvGrpSpPr/>
          <p:nvPr/>
        </p:nvGrpSpPr>
        <p:grpSpPr>
          <a:xfrm>
            <a:off x="4195581" y="1876393"/>
            <a:ext cx="1433821" cy="191501"/>
            <a:chOff x="4273350" y="2088443"/>
            <a:chExt cx="1433821" cy="191501"/>
          </a:xfrm>
        </p:grpSpPr>
        <p:grpSp>
          <p:nvGrpSpPr>
            <p:cNvPr id="6978" name="Google Shape;6978;p82"/>
            <p:cNvGrpSpPr/>
            <p:nvPr/>
          </p:nvGrpSpPr>
          <p:grpSpPr>
            <a:xfrm>
              <a:off x="4273350" y="2088443"/>
              <a:ext cx="1433821" cy="0"/>
              <a:chOff x="5224975" y="2962250"/>
              <a:chExt cx="1544400" cy="0"/>
            </a:xfrm>
          </p:grpSpPr>
          <p:cxnSp>
            <p:nvCxnSpPr>
              <p:cNvPr id="6979" name="Google Shape;6979;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980" name="Google Shape;6980;p8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981" name="Google Shape;6981;p82"/>
            <p:cNvGrpSpPr/>
            <p:nvPr/>
          </p:nvGrpSpPr>
          <p:grpSpPr>
            <a:xfrm>
              <a:off x="4273350" y="2279944"/>
              <a:ext cx="1433821" cy="0"/>
              <a:chOff x="5224975" y="2962250"/>
              <a:chExt cx="1544400" cy="0"/>
            </a:xfrm>
          </p:grpSpPr>
          <p:cxnSp>
            <p:nvCxnSpPr>
              <p:cNvPr id="6982" name="Google Shape;6982;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983" name="Google Shape;6983;p8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984" name="Google Shape;6984;p82"/>
          <p:cNvGrpSpPr/>
          <p:nvPr/>
        </p:nvGrpSpPr>
        <p:grpSpPr>
          <a:xfrm>
            <a:off x="2646528" y="3885297"/>
            <a:ext cx="1304609" cy="294074"/>
            <a:chOff x="2658741" y="4097347"/>
            <a:chExt cx="1304609" cy="294074"/>
          </a:xfrm>
        </p:grpSpPr>
        <p:grpSp>
          <p:nvGrpSpPr>
            <p:cNvPr id="6985" name="Google Shape;6985;p82"/>
            <p:cNvGrpSpPr/>
            <p:nvPr/>
          </p:nvGrpSpPr>
          <p:grpSpPr>
            <a:xfrm>
              <a:off x="2658741" y="4097347"/>
              <a:ext cx="118572" cy="294074"/>
              <a:chOff x="3343310" y="4475555"/>
              <a:chExt cx="127717" cy="316753"/>
            </a:xfrm>
          </p:grpSpPr>
          <p:sp>
            <p:nvSpPr>
              <p:cNvPr id="6986" name="Google Shape;6986;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82"/>
            <p:cNvGrpSpPr/>
            <p:nvPr/>
          </p:nvGrpSpPr>
          <p:grpSpPr>
            <a:xfrm>
              <a:off x="3815519" y="4098388"/>
              <a:ext cx="147831" cy="291991"/>
              <a:chOff x="3527539" y="4476677"/>
              <a:chExt cx="159232" cy="314510"/>
            </a:xfrm>
          </p:grpSpPr>
          <p:sp>
            <p:nvSpPr>
              <p:cNvPr id="6989" name="Google Shape;6989;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82"/>
            <p:cNvGrpSpPr/>
            <p:nvPr/>
          </p:nvGrpSpPr>
          <p:grpSpPr>
            <a:xfrm>
              <a:off x="3511696" y="4098388"/>
              <a:ext cx="147831" cy="291991"/>
              <a:chOff x="3527539" y="4476677"/>
              <a:chExt cx="159232" cy="314510"/>
            </a:xfrm>
          </p:grpSpPr>
          <p:sp>
            <p:nvSpPr>
              <p:cNvPr id="6992" name="Google Shape;6992;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82"/>
            <p:cNvGrpSpPr/>
            <p:nvPr/>
          </p:nvGrpSpPr>
          <p:grpSpPr>
            <a:xfrm>
              <a:off x="3207874" y="4098388"/>
              <a:ext cx="147831" cy="291991"/>
              <a:chOff x="3527539" y="4476677"/>
              <a:chExt cx="159232" cy="314510"/>
            </a:xfrm>
          </p:grpSpPr>
          <p:sp>
            <p:nvSpPr>
              <p:cNvPr id="6995" name="Google Shape;6995;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82"/>
            <p:cNvGrpSpPr/>
            <p:nvPr/>
          </p:nvGrpSpPr>
          <p:grpSpPr>
            <a:xfrm>
              <a:off x="2933305" y="4097347"/>
              <a:ext cx="118572" cy="294074"/>
              <a:chOff x="3343310" y="4475555"/>
              <a:chExt cx="127717" cy="316753"/>
            </a:xfrm>
          </p:grpSpPr>
          <p:sp>
            <p:nvSpPr>
              <p:cNvPr id="6998" name="Google Shape;6998;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0" name="Google Shape;7000;p82"/>
          <p:cNvGrpSpPr/>
          <p:nvPr/>
        </p:nvGrpSpPr>
        <p:grpSpPr>
          <a:xfrm>
            <a:off x="4197136" y="963991"/>
            <a:ext cx="1430711" cy="751237"/>
            <a:chOff x="5159450" y="1919950"/>
            <a:chExt cx="1541050" cy="862500"/>
          </a:xfrm>
        </p:grpSpPr>
        <p:sp>
          <p:nvSpPr>
            <p:cNvPr id="7001" name="Google Shape;7001;p8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002" name="Google Shape;7002;p82"/>
            <p:cNvGrpSpPr/>
            <p:nvPr/>
          </p:nvGrpSpPr>
          <p:grpSpPr>
            <a:xfrm>
              <a:off x="5159450" y="1919950"/>
              <a:ext cx="1541050" cy="862500"/>
              <a:chOff x="5159450" y="1919950"/>
              <a:chExt cx="1541050" cy="862500"/>
            </a:xfrm>
          </p:grpSpPr>
          <p:cxnSp>
            <p:nvCxnSpPr>
              <p:cNvPr id="7003" name="Google Shape;7003;p8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004" name="Google Shape;7004;p8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005" name="Google Shape;7005;p82"/>
          <p:cNvGrpSpPr/>
          <p:nvPr/>
        </p:nvGrpSpPr>
        <p:grpSpPr>
          <a:xfrm>
            <a:off x="4245274" y="2227761"/>
            <a:ext cx="1334436" cy="967914"/>
            <a:chOff x="4294923" y="2439811"/>
            <a:chExt cx="1334436" cy="967914"/>
          </a:xfrm>
        </p:grpSpPr>
        <p:grpSp>
          <p:nvGrpSpPr>
            <p:cNvPr id="7006" name="Google Shape;7006;p82"/>
            <p:cNvGrpSpPr/>
            <p:nvPr/>
          </p:nvGrpSpPr>
          <p:grpSpPr>
            <a:xfrm>
              <a:off x="4960455" y="2469658"/>
              <a:ext cx="668904" cy="885524"/>
              <a:chOff x="4960455" y="2469658"/>
              <a:chExt cx="668904" cy="885524"/>
            </a:xfrm>
          </p:grpSpPr>
          <p:sp>
            <p:nvSpPr>
              <p:cNvPr id="7007" name="Google Shape;7007;p8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82"/>
            <p:cNvGrpSpPr/>
            <p:nvPr/>
          </p:nvGrpSpPr>
          <p:grpSpPr>
            <a:xfrm>
              <a:off x="4294923" y="2469658"/>
              <a:ext cx="668951" cy="885524"/>
              <a:chOff x="4294923" y="2469658"/>
              <a:chExt cx="668951" cy="885524"/>
            </a:xfrm>
          </p:grpSpPr>
          <p:sp>
            <p:nvSpPr>
              <p:cNvPr id="7014" name="Google Shape;7014;p8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0" name="Google Shape;7020;p8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82"/>
          <p:cNvGrpSpPr/>
          <p:nvPr/>
        </p:nvGrpSpPr>
        <p:grpSpPr>
          <a:xfrm>
            <a:off x="4231477" y="3282206"/>
            <a:ext cx="1430949" cy="897289"/>
            <a:chOff x="4351371" y="3547942"/>
            <a:chExt cx="1345130" cy="843475"/>
          </a:xfrm>
        </p:grpSpPr>
        <p:grpSp>
          <p:nvGrpSpPr>
            <p:cNvPr id="7022" name="Google Shape;7022;p82"/>
            <p:cNvGrpSpPr/>
            <p:nvPr/>
          </p:nvGrpSpPr>
          <p:grpSpPr>
            <a:xfrm>
              <a:off x="4351371" y="4209917"/>
              <a:ext cx="1345130" cy="181500"/>
              <a:chOff x="4351371" y="4209917"/>
              <a:chExt cx="1345130" cy="181500"/>
            </a:xfrm>
          </p:grpSpPr>
          <p:sp>
            <p:nvSpPr>
              <p:cNvPr id="7023" name="Google Shape;7023;p8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24" name="Google Shape;7024;p8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025" name="Google Shape;7025;p82"/>
            <p:cNvGrpSpPr/>
            <p:nvPr/>
          </p:nvGrpSpPr>
          <p:grpSpPr>
            <a:xfrm>
              <a:off x="4403010" y="3985221"/>
              <a:ext cx="1109518" cy="181500"/>
              <a:chOff x="4403010" y="3985221"/>
              <a:chExt cx="1109518" cy="181500"/>
            </a:xfrm>
          </p:grpSpPr>
          <p:sp>
            <p:nvSpPr>
              <p:cNvPr id="7026" name="Google Shape;7026;p8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27" name="Google Shape;7027;p8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028" name="Google Shape;7028;p82"/>
            <p:cNvGrpSpPr/>
            <p:nvPr/>
          </p:nvGrpSpPr>
          <p:grpSpPr>
            <a:xfrm>
              <a:off x="4618704" y="3766582"/>
              <a:ext cx="807858" cy="181500"/>
              <a:chOff x="4618704" y="3766582"/>
              <a:chExt cx="807858" cy="181500"/>
            </a:xfrm>
          </p:grpSpPr>
          <p:sp>
            <p:nvSpPr>
              <p:cNvPr id="7029" name="Google Shape;7029;p8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30" name="Google Shape;7030;p8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031" name="Google Shape;7031;p82"/>
            <p:cNvGrpSpPr/>
            <p:nvPr/>
          </p:nvGrpSpPr>
          <p:grpSpPr>
            <a:xfrm>
              <a:off x="4735238" y="3547942"/>
              <a:ext cx="462839" cy="181500"/>
              <a:chOff x="4735238" y="3547942"/>
              <a:chExt cx="462839" cy="181500"/>
            </a:xfrm>
          </p:grpSpPr>
          <p:sp>
            <p:nvSpPr>
              <p:cNvPr id="7032" name="Google Shape;7032;p8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33" name="Google Shape;7033;p8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034" name="Google Shape;7034;p82"/>
          <p:cNvGrpSpPr/>
          <p:nvPr/>
        </p:nvGrpSpPr>
        <p:grpSpPr>
          <a:xfrm>
            <a:off x="7407835" y="2217530"/>
            <a:ext cx="1020955" cy="928853"/>
            <a:chOff x="926675" y="238125"/>
            <a:chExt cx="5755100" cy="5232975"/>
          </a:xfrm>
        </p:grpSpPr>
        <p:sp>
          <p:nvSpPr>
            <p:cNvPr id="7035" name="Google Shape;7035;p8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82"/>
          <p:cNvGrpSpPr/>
          <p:nvPr/>
        </p:nvGrpSpPr>
        <p:grpSpPr>
          <a:xfrm>
            <a:off x="715208" y="2616265"/>
            <a:ext cx="1695374" cy="1560837"/>
            <a:chOff x="727421" y="2828315"/>
            <a:chExt cx="1695374" cy="1560837"/>
          </a:xfrm>
        </p:grpSpPr>
        <p:grpSp>
          <p:nvGrpSpPr>
            <p:cNvPr id="7040" name="Google Shape;7040;p82"/>
            <p:cNvGrpSpPr/>
            <p:nvPr/>
          </p:nvGrpSpPr>
          <p:grpSpPr>
            <a:xfrm>
              <a:off x="727421" y="2828315"/>
              <a:ext cx="1695374" cy="1560837"/>
              <a:chOff x="734799" y="2782450"/>
              <a:chExt cx="1571100" cy="1577400"/>
            </a:xfrm>
          </p:grpSpPr>
          <p:cxnSp>
            <p:nvCxnSpPr>
              <p:cNvPr id="7041" name="Google Shape;7041;p8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042" name="Google Shape;7042;p8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043" name="Google Shape;7043;p82"/>
            <p:cNvGrpSpPr/>
            <p:nvPr/>
          </p:nvGrpSpPr>
          <p:grpSpPr>
            <a:xfrm>
              <a:off x="819108" y="2882501"/>
              <a:ext cx="1556791" cy="1426186"/>
              <a:chOff x="819108" y="2882501"/>
              <a:chExt cx="1556791" cy="1426186"/>
            </a:xfrm>
          </p:grpSpPr>
          <p:grpSp>
            <p:nvGrpSpPr>
              <p:cNvPr id="7044" name="Google Shape;7044;p82"/>
              <p:cNvGrpSpPr/>
              <p:nvPr/>
            </p:nvGrpSpPr>
            <p:grpSpPr>
              <a:xfrm>
                <a:off x="819108" y="2882501"/>
                <a:ext cx="103104" cy="1426186"/>
                <a:chOff x="4674013" y="3100904"/>
                <a:chExt cx="122758" cy="1698043"/>
              </a:xfrm>
            </p:grpSpPr>
            <p:sp>
              <p:nvSpPr>
                <p:cNvPr id="7045" name="Google Shape;7045;p8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82"/>
              <p:cNvGrpSpPr/>
              <p:nvPr/>
            </p:nvGrpSpPr>
            <p:grpSpPr>
              <a:xfrm>
                <a:off x="1062475" y="2882501"/>
                <a:ext cx="103104" cy="1426186"/>
                <a:chOff x="4940438" y="3100904"/>
                <a:chExt cx="122758" cy="1698043"/>
              </a:xfrm>
            </p:grpSpPr>
            <p:sp>
              <p:nvSpPr>
                <p:cNvPr id="7053" name="Google Shape;7053;p8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82"/>
              <p:cNvGrpSpPr/>
              <p:nvPr/>
            </p:nvGrpSpPr>
            <p:grpSpPr>
              <a:xfrm>
                <a:off x="1299324" y="2882501"/>
                <a:ext cx="103104" cy="1426186"/>
                <a:chOff x="5206863" y="3100904"/>
                <a:chExt cx="122758" cy="1698043"/>
              </a:xfrm>
            </p:grpSpPr>
            <p:sp>
              <p:nvSpPr>
                <p:cNvPr id="7061" name="Google Shape;7061;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82"/>
              <p:cNvGrpSpPr/>
              <p:nvPr/>
            </p:nvGrpSpPr>
            <p:grpSpPr>
              <a:xfrm>
                <a:off x="1786057" y="2882501"/>
                <a:ext cx="103104" cy="1426186"/>
                <a:chOff x="6006138" y="3143629"/>
                <a:chExt cx="122758" cy="1698043"/>
              </a:xfrm>
            </p:grpSpPr>
            <p:sp>
              <p:nvSpPr>
                <p:cNvPr id="7069" name="Google Shape;7069;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82"/>
              <p:cNvGrpSpPr/>
              <p:nvPr/>
            </p:nvGrpSpPr>
            <p:grpSpPr>
              <a:xfrm>
                <a:off x="2029422" y="2882501"/>
                <a:ext cx="103104" cy="1426186"/>
                <a:chOff x="6805413" y="3100904"/>
                <a:chExt cx="122758" cy="1698043"/>
              </a:xfrm>
            </p:grpSpPr>
            <p:sp>
              <p:nvSpPr>
                <p:cNvPr id="7077" name="Google Shape;7077;p8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82"/>
              <p:cNvGrpSpPr/>
              <p:nvPr/>
            </p:nvGrpSpPr>
            <p:grpSpPr>
              <a:xfrm>
                <a:off x="2272795" y="2882501"/>
                <a:ext cx="103104" cy="1426186"/>
                <a:chOff x="5206863" y="3100904"/>
                <a:chExt cx="122758" cy="1698043"/>
              </a:xfrm>
            </p:grpSpPr>
            <p:sp>
              <p:nvSpPr>
                <p:cNvPr id="7085" name="Google Shape;7085;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82"/>
              <p:cNvGrpSpPr/>
              <p:nvPr/>
            </p:nvGrpSpPr>
            <p:grpSpPr>
              <a:xfrm>
                <a:off x="1542694" y="2882501"/>
                <a:ext cx="103104" cy="1426186"/>
                <a:chOff x="6006138" y="3143629"/>
                <a:chExt cx="122758" cy="1698043"/>
              </a:xfrm>
            </p:grpSpPr>
            <p:sp>
              <p:nvSpPr>
                <p:cNvPr id="7093" name="Google Shape;7093;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00" name="Google Shape;7100;p82"/>
          <p:cNvGrpSpPr/>
          <p:nvPr/>
        </p:nvGrpSpPr>
        <p:grpSpPr>
          <a:xfrm>
            <a:off x="5671259" y="3305987"/>
            <a:ext cx="2749952" cy="870677"/>
            <a:chOff x="238125" y="1725700"/>
            <a:chExt cx="7139025" cy="2260325"/>
          </a:xfrm>
        </p:grpSpPr>
        <p:sp>
          <p:nvSpPr>
            <p:cNvPr id="7101" name="Google Shape;7101;p8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82"/>
          <p:cNvGrpSpPr/>
          <p:nvPr/>
        </p:nvGrpSpPr>
        <p:grpSpPr>
          <a:xfrm>
            <a:off x="5941423" y="2247733"/>
            <a:ext cx="1105452" cy="916747"/>
            <a:chOff x="5249100" y="1210600"/>
            <a:chExt cx="3502700" cy="2904775"/>
          </a:xfrm>
        </p:grpSpPr>
        <p:sp>
          <p:nvSpPr>
            <p:cNvPr id="7112" name="Google Shape;7112;p8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6" name="Google Shape;7116;p8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117" name="Google Shape;7117;p8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118" name="Google Shape;7118;p8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119" name="Google Shape;7119;p8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120" name="Google Shape;7120;p8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82"/>
          <p:cNvGrpSpPr/>
          <p:nvPr/>
        </p:nvGrpSpPr>
        <p:grpSpPr>
          <a:xfrm>
            <a:off x="7123971" y="967151"/>
            <a:ext cx="1304650" cy="1124856"/>
            <a:chOff x="7287122" y="1165658"/>
            <a:chExt cx="1219413" cy="1051365"/>
          </a:xfrm>
        </p:grpSpPr>
        <p:grpSp>
          <p:nvGrpSpPr>
            <p:cNvPr id="7122" name="Google Shape;7122;p82"/>
            <p:cNvGrpSpPr/>
            <p:nvPr/>
          </p:nvGrpSpPr>
          <p:grpSpPr>
            <a:xfrm>
              <a:off x="7287122" y="1969723"/>
              <a:ext cx="1219413" cy="247300"/>
              <a:chOff x="7287122" y="1969723"/>
              <a:chExt cx="1219413" cy="247300"/>
            </a:xfrm>
          </p:grpSpPr>
          <p:sp>
            <p:nvSpPr>
              <p:cNvPr id="7123" name="Google Shape;7123;p8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4" name="Google Shape;7124;p82"/>
              <p:cNvGrpSpPr/>
              <p:nvPr/>
            </p:nvGrpSpPr>
            <p:grpSpPr>
              <a:xfrm>
                <a:off x="7287122" y="2063892"/>
                <a:ext cx="1151753" cy="73428"/>
                <a:chOff x="7287122" y="2063892"/>
                <a:chExt cx="1151753" cy="73428"/>
              </a:xfrm>
            </p:grpSpPr>
            <p:sp>
              <p:nvSpPr>
                <p:cNvPr id="7125" name="Google Shape;7125;p8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6" name="Google Shape;7126;p8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127" name="Google Shape;7127;p82"/>
            <p:cNvGrpSpPr/>
            <p:nvPr/>
          </p:nvGrpSpPr>
          <p:grpSpPr>
            <a:xfrm>
              <a:off x="7287122" y="1712201"/>
              <a:ext cx="1219403" cy="246767"/>
              <a:chOff x="7287122" y="1712201"/>
              <a:chExt cx="1219403" cy="246767"/>
            </a:xfrm>
          </p:grpSpPr>
          <p:sp>
            <p:nvSpPr>
              <p:cNvPr id="7128" name="Google Shape;7128;p8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9" name="Google Shape;7129;p82"/>
              <p:cNvGrpSpPr/>
              <p:nvPr/>
            </p:nvGrpSpPr>
            <p:grpSpPr>
              <a:xfrm>
                <a:off x="7287122" y="1842861"/>
                <a:ext cx="1005303" cy="73419"/>
                <a:chOff x="7287122" y="1842861"/>
                <a:chExt cx="1005303" cy="73419"/>
              </a:xfrm>
            </p:grpSpPr>
            <p:sp>
              <p:nvSpPr>
                <p:cNvPr id="7130" name="Google Shape;7130;p8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31" name="Google Shape;7131;p8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132" name="Google Shape;7132;p82"/>
            <p:cNvGrpSpPr/>
            <p:nvPr/>
          </p:nvGrpSpPr>
          <p:grpSpPr>
            <a:xfrm>
              <a:off x="7287122" y="1447520"/>
              <a:ext cx="1219403" cy="286667"/>
              <a:chOff x="7287122" y="1447520"/>
              <a:chExt cx="1219403" cy="286667"/>
            </a:xfrm>
          </p:grpSpPr>
          <p:sp>
            <p:nvSpPr>
              <p:cNvPr id="7133" name="Google Shape;7133;p8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4" name="Google Shape;7134;p82"/>
              <p:cNvGrpSpPr/>
              <p:nvPr/>
            </p:nvGrpSpPr>
            <p:grpSpPr>
              <a:xfrm>
                <a:off x="7287122" y="1581977"/>
                <a:ext cx="852803" cy="73428"/>
                <a:chOff x="7287122" y="1581977"/>
                <a:chExt cx="852803" cy="73428"/>
              </a:xfrm>
            </p:grpSpPr>
            <p:sp>
              <p:nvSpPr>
                <p:cNvPr id="7135" name="Google Shape;7135;p8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36" name="Google Shape;7136;p8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137" name="Google Shape;7137;p82"/>
            <p:cNvGrpSpPr/>
            <p:nvPr/>
          </p:nvGrpSpPr>
          <p:grpSpPr>
            <a:xfrm>
              <a:off x="7287122" y="1165658"/>
              <a:ext cx="1219403" cy="344253"/>
              <a:chOff x="7287122" y="1165658"/>
              <a:chExt cx="1219403" cy="344253"/>
            </a:xfrm>
          </p:grpSpPr>
          <p:sp>
            <p:nvSpPr>
              <p:cNvPr id="7138" name="Google Shape;7138;p8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9" name="Google Shape;7139;p82"/>
              <p:cNvGrpSpPr/>
              <p:nvPr/>
            </p:nvGrpSpPr>
            <p:grpSpPr>
              <a:xfrm>
                <a:off x="7287122" y="1341025"/>
                <a:ext cx="695703" cy="73419"/>
                <a:chOff x="7287122" y="1341025"/>
                <a:chExt cx="695703" cy="73419"/>
              </a:xfrm>
            </p:grpSpPr>
            <p:sp>
              <p:nvSpPr>
                <p:cNvPr id="7140" name="Google Shape;7140;p8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41" name="Google Shape;7141;p8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142" name="Google Shape;7142;p82"/>
          <p:cNvGrpSpPr/>
          <p:nvPr/>
        </p:nvGrpSpPr>
        <p:grpSpPr>
          <a:xfrm>
            <a:off x="5790463" y="973174"/>
            <a:ext cx="1397729" cy="1098540"/>
            <a:chOff x="5900602" y="1193063"/>
            <a:chExt cx="1299851" cy="1021707"/>
          </a:xfrm>
        </p:grpSpPr>
        <p:grpSp>
          <p:nvGrpSpPr>
            <p:cNvPr id="7143" name="Google Shape;7143;p82"/>
            <p:cNvGrpSpPr/>
            <p:nvPr/>
          </p:nvGrpSpPr>
          <p:grpSpPr>
            <a:xfrm>
              <a:off x="6520337" y="1193063"/>
              <a:ext cx="341815" cy="799959"/>
              <a:chOff x="6520337" y="1193063"/>
              <a:chExt cx="341815" cy="799959"/>
            </a:xfrm>
          </p:grpSpPr>
          <p:grpSp>
            <p:nvGrpSpPr>
              <p:cNvPr id="7144" name="Google Shape;7144;p82"/>
              <p:cNvGrpSpPr/>
              <p:nvPr/>
            </p:nvGrpSpPr>
            <p:grpSpPr>
              <a:xfrm>
                <a:off x="6520337" y="1589527"/>
                <a:ext cx="213950" cy="403494"/>
                <a:chOff x="6520337" y="1589527"/>
                <a:chExt cx="213950" cy="403494"/>
              </a:xfrm>
            </p:grpSpPr>
            <p:sp>
              <p:nvSpPr>
                <p:cNvPr id="7145" name="Google Shape;7145;p8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82"/>
              <p:cNvGrpSpPr/>
              <p:nvPr/>
            </p:nvGrpSpPr>
            <p:grpSpPr>
              <a:xfrm>
                <a:off x="6577204" y="1193063"/>
                <a:ext cx="284947" cy="464512"/>
                <a:chOff x="6577204" y="1193063"/>
                <a:chExt cx="284947" cy="464512"/>
              </a:xfrm>
            </p:grpSpPr>
            <p:sp>
              <p:nvSpPr>
                <p:cNvPr id="7148" name="Google Shape;7148;p8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49" name="Google Shape;7149;p8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150" name="Google Shape;7150;p82"/>
            <p:cNvGrpSpPr/>
            <p:nvPr/>
          </p:nvGrpSpPr>
          <p:grpSpPr>
            <a:xfrm>
              <a:off x="6238903" y="1193063"/>
              <a:ext cx="300475" cy="900152"/>
              <a:chOff x="6238903" y="1193063"/>
              <a:chExt cx="300475" cy="900152"/>
            </a:xfrm>
          </p:grpSpPr>
          <p:grpSp>
            <p:nvGrpSpPr>
              <p:cNvPr id="7151" name="Google Shape;7151;p82"/>
              <p:cNvGrpSpPr/>
              <p:nvPr/>
            </p:nvGrpSpPr>
            <p:grpSpPr>
              <a:xfrm>
                <a:off x="6290865" y="1489315"/>
                <a:ext cx="248514" cy="603900"/>
                <a:chOff x="6290865" y="1489315"/>
                <a:chExt cx="248514" cy="603900"/>
              </a:xfrm>
            </p:grpSpPr>
            <p:sp>
              <p:nvSpPr>
                <p:cNvPr id="7152" name="Google Shape;7152;p8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82"/>
              <p:cNvGrpSpPr/>
              <p:nvPr/>
            </p:nvGrpSpPr>
            <p:grpSpPr>
              <a:xfrm>
                <a:off x="6238903" y="1193063"/>
                <a:ext cx="284947" cy="333087"/>
                <a:chOff x="6238903" y="1193063"/>
                <a:chExt cx="284947" cy="333087"/>
              </a:xfrm>
            </p:grpSpPr>
            <p:sp>
              <p:nvSpPr>
                <p:cNvPr id="7155" name="Google Shape;7155;p8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6" name="Google Shape;7156;p8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157" name="Google Shape;7157;p82"/>
            <p:cNvGrpSpPr/>
            <p:nvPr/>
          </p:nvGrpSpPr>
          <p:grpSpPr>
            <a:xfrm>
              <a:off x="5900602" y="1193063"/>
              <a:ext cx="444345" cy="1021707"/>
              <a:chOff x="5900602" y="1193063"/>
              <a:chExt cx="444345" cy="1021707"/>
            </a:xfrm>
          </p:grpSpPr>
          <p:grpSp>
            <p:nvGrpSpPr>
              <p:cNvPr id="7158" name="Google Shape;7158;p82"/>
              <p:cNvGrpSpPr/>
              <p:nvPr/>
            </p:nvGrpSpPr>
            <p:grpSpPr>
              <a:xfrm>
                <a:off x="6046501" y="1367785"/>
                <a:ext cx="298446" cy="846986"/>
                <a:chOff x="6046501" y="1367785"/>
                <a:chExt cx="298446" cy="846986"/>
              </a:xfrm>
            </p:grpSpPr>
            <p:sp>
              <p:nvSpPr>
                <p:cNvPr id="7159" name="Google Shape;7159;p8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82"/>
              <p:cNvGrpSpPr/>
              <p:nvPr/>
            </p:nvGrpSpPr>
            <p:grpSpPr>
              <a:xfrm>
                <a:off x="5900602" y="1193063"/>
                <a:ext cx="284947" cy="182312"/>
                <a:chOff x="5900602" y="1193063"/>
                <a:chExt cx="284947" cy="182312"/>
              </a:xfrm>
            </p:grpSpPr>
            <p:sp>
              <p:nvSpPr>
                <p:cNvPr id="7162" name="Google Shape;7162;p8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63" name="Google Shape;7163;p8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164" name="Google Shape;7164;p82"/>
            <p:cNvGrpSpPr/>
            <p:nvPr/>
          </p:nvGrpSpPr>
          <p:grpSpPr>
            <a:xfrm>
              <a:off x="6738300" y="1193063"/>
              <a:ext cx="462153" cy="707634"/>
              <a:chOff x="6738300" y="1193063"/>
              <a:chExt cx="462153" cy="707634"/>
            </a:xfrm>
          </p:grpSpPr>
          <p:grpSp>
            <p:nvGrpSpPr>
              <p:cNvPr id="7165" name="Google Shape;7165;p82"/>
              <p:cNvGrpSpPr/>
              <p:nvPr/>
            </p:nvGrpSpPr>
            <p:grpSpPr>
              <a:xfrm>
                <a:off x="6915505" y="1193063"/>
                <a:ext cx="284947" cy="597387"/>
                <a:chOff x="6915505" y="1193063"/>
                <a:chExt cx="284947" cy="597387"/>
              </a:xfrm>
            </p:grpSpPr>
            <p:sp>
              <p:nvSpPr>
                <p:cNvPr id="7166" name="Google Shape;7166;p8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67" name="Google Shape;7167;p8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168" name="Google Shape;7168;p82"/>
              <p:cNvGrpSpPr/>
              <p:nvPr/>
            </p:nvGrpSpPr>
            <p:grpSpPr>
              <a:xfrm>
                <a:off x="6738300" y="1684725"/>
                <a:ext cx="230066" cy="215971"/>
                <a:chOff x="6738300" y="1684725"/>
                <a:chExt cx="230066" cy="215971"/>
              </a:xfrm>
            </p:grpSpPr>
            <p:sp>
              <p:nvSpPr>
                <p:cNvPr id="7169" name="Google Shape;7169;p8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74"/>
        <p:cNvGrpSpPr/>
        <p:nvPr/>
      </p:nvGrpSpPr>
      <p:grpSpPr>
        <a:xfrm>
          <a:off x="0" y="0"/>
          <a:ext cx="0" cy="0"/>
          <a:chOff x="0" y="0"/>
          <a:chExt cx="0" cy="0"/>
        </a:xfrm>
      </p:grpSpPr>
      <p:grpSp>
        <p:nvGrpSpPr>
          <p:cNvPr id="7175" name="Google Shape;7175;p83"/>
          <p:cNvGrpSpPr/>
          <p:nvPr/>
        </p:nvGrpSpPr>
        <p:grpSpPr>
          <a:xfrm>
            <a:off x="829359" y="2307635"/>
            <a:ext cx="339235" cy="298186"/>
            <a:chOff x="898875" y="244725"/>
            <a:chExt cx="481800" cy="423500"/>
          </a:xfrm>
        </p:grpSpPr>
        <p:sp>
          <p:nvSpPr>
            <p:cNvPr id="7176" name="Google Shape;7176;p8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7" name="Google Shape;7177;p8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8" name="Google Shape;7178;p8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79" name="Google Shape;7179;p8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0" name="Google Shape;7180;p8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1" name="Google Shape;7181;p8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82" name="Google Shape;7182;p83"/>
          <p:cNvGrpSpPr/>
          <p:nvPr/>
        </p:nvGrpSpPr>
        <p:grpSpPr>
          <a:xfrm>
            <a:off x="1267741" y="2287103"/>
            <a:ext cx="298169" cy="339253"/>
            <a:chOff x="1529350" y="258825"/>
            <a:chExt cx="423475" cy="481825"/>
          </a:xfrm>
        </p:grpSpPr>
        <p:sp>
          <p:nvSpPr>
            <p:cNvPr id="7183" name="Google Shape;7183;p8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4" name="Google Shape;7184;p8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85" name="Google Shape;7185;p83"/>
          <p:cNvGrpSpPr/>
          <p:nvPr/>
        </p:nvGrpSpPr>
        <p:grpSpPr>
          <a:xfrm>
            <a:off x="1660716" y="2367273"/>
            <a:ext cx="340890" cy="178912"/>
            <a:chOff x="2084325" y="363300"/>
            <a:chExt cx="484150" cy="254100"/>
          </a:xfrm>
        </p:grpSpPr>
        <p:sp>
          <p:nvSpPr>
            <p:cNvPr id="7186" name="Google Shape;7186;p8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87" name="Google Shape;7187;p8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88" name="Google Shape;7188;p83"/>
          <p:cNvGrpSpPr/>
          <p:nvPr/>
        </p:nvGrpSpPr>
        <p:grpSpPr>
          <a:xfrm>
            <a:off x="2110011" y="2287102"/>
            <a:ext cx="298169" cy="339253"/>
            <a:chOff x="2707500" y="249400"/>
            <a:chExt cx="423475" cy="481825"/>
          </a:xfrm>
        </p:grpSpPr>
        <p:sp>
          <p:nvSpPr>
            <p:cNvPr id="7189" name="Google Shape;7189;p8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0" name="Google Shape;7190;p8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91" name="Google Shape;7191;p83"/>
          <p:cNvGrpSpPr/>
          <p:nvPr/>
        </p:nvGrpSpPr>
        <p:grpSpPr>
          <a:xfrm>
            <a:off x="2523626" y="2287428"/>
            <a:ext cx="305386" cy="338602"/>
            <a:chOff x="3300325" y="249875"/>
            <a:chExt cx="433725" cy="480900"/>
          </a:xfrm>
        </p:grpSpPr>
        <p:sp>
          <p:nvSpPr>
            <p:cNvPr id="7192" name="Google Shape;7192;p8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3" name="Google Shape;7193;p8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4" name="Google Shape;7194;p8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5" name="Google Shape;7195;p8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6" name="Google Shape;7196;p8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7" name="Google Shape;7197;p8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98" name="Google Shape;7198;p83"/>
          <p:cNvGrpSpPr/>
          <p:nvPr/>
        </p:nvGrpSpPr>
        <p:grpSpPr>
          <a:xfrm>
            <a:off x="2912712" y="2287349"/>
            <a:ext cx="352349" cy="338760"/>
            <a:chOff x="3854700" y="249750"/>
            <a:chExt cx="500425" cy="481125"/>
          </a:xfrm>
        </p:grpSpPr>
        <p:sp>
          <p:nvSpPr>
            <p:cNvPr id="7199" name="Google Shape;7199;p8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0" name="Google Shape;7200;p8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1" name="Google Shape;7201;p8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2" name="Google Shape;7202;p8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3" name="Google Shape;7203;p8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4" name="Google Shape;7204;p8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5" name="Google Shape;7205;p8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6" name="Google Shape;7206;p8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07" name="Google Shape;7207;p83"/>
          <p:cNvGrpSpPr/>
          <p:nvPr/>
        </p:nvGrpSpPr>
        <p:grpSpPr>
          <a:xfrm>
            <a:off x="3330701" y="2287349"/>
            <a:ext cx="352349" cy="338760"/>
            <a:chOff x="4447550" y="249750"/>
            <a:chExt cx="500425" cy="481125"/>
          </a:xfrm>
        </p:grpSpPr>
        <p:sp>
          <p:nvSpPr>
            <p:cNvPr id="7208" name="Google Shape;7208;p8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09" name="Google Shape;7209;p8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10" name="Google Shape;7210;p83"/>
          <p:cNvGrpSpPr/>
          <p:nvPr/>
        </p:nvGrpSpPr>
        <p:grpSpPr>
          <a:xfrm>
            <a:off x="3759902" y="2287102"/>
            <a:ext cx="339253" cy="339253"/>
            <a:chOff x="5049725" y="249400"/>
            <a:chExt cx="481825" cy="481825"/>
          </a:xfrm>
        </p:grpSpPr>
        <p:sp>
          <p:nvSpPr>
            <p:cNvPr id="7211" name="Google Shape;7211;p8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12" name="Google Shape;7212;p8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13" name="Google Shape;7213;p83"/>
          <p:cNvGrpSpPr/>
          <p:nvPr/>
        </p:nvGrpSpPr>
        <p:grpSpPr>
          <a:xfrm>
            <a:off x="4173843" y="2287102"/>
            <a:ext cx="339253" cy="339253"/>
            <a:chOff x="5660400" y="238125"/>
            <a:chExt cx="481825" cy="481825"/>
          </a:xfrm>
        </p:grpSpPr>
        <p:sp>
          <p:nvSpPr>
            <p:cNvPr id="7214" name="Google Shape;7214;p8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15" name="Google Shape;7215;p8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16" name="Google Shape;7216;p83"/>
          <p:cNvGrpSpPr/>
          <p:nvPr/>
        </p:nvGrpSpPr>
        <p:grpSpPr>
          <a:xfrm>
            <a:off x="4590529" y="2287102"/>
            <a:ext cx="339253" cy="339253"/>
            <a:chOff x="6235400" y="249400"/>
            <a:chExt cx="481825" cy="481825"/>
          </a:xfrm>
        </p:grpSpPr>
        <p:sp>
          <p:nvSpPr>
            <p:cNvPr id="7217" name="Google Shape;7217;p8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18" name="Google Shape;7218;p8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19" name="Google Shape;7219;p8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20" name="Google Shape;7220;p8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21" name="Google Shape;7221;p8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22" name="Google Shape;7222;p83"/>
          <p:cNvGrpSpPr/>
          <p:nvPr/>
        </p:nvGrpSpPr>
        <p:grpSpPr>
          <a:xfrm>
            <a:off x="828875" y="2731810"/>
            <a:ext cx="340204" cy="298116"/>
            <a:chOff x="899850" y="871450"/>
            <a:chExt cx="483175" cy="423400"/>
          </a:xfrm>
        </p:grpSpPr>
        <p:sp>
          <p:nvSpPr>
            <p:cNvPr id="7223" name="Google Shape;7223;p8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24" name="Google Shape;7224;p8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25" name="Google Shape;7225;p8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26" name="Google Shape;7226;p8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227" name="Google Shape;7227;p83"/>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228" name="Google Shape;7228;p83"/>
          <p:cNvGrpSpPr/>
          <p:nvPr/>
        </p:nvGrpSpPr>
        <p:grpSpPr>
          <a:xfrm>
            <a:off x="1660875" y="2711232"/>
            <a:ext cx="340573" cy="339271"/>
            <a:chOff x="2085450" y="842250"/>
            <a:chExt cx="483700" cy="481850"/>
          </a:xfrm>
        </p:grpSpPr>
        <p:sp>
          <p:nvSpPr>
            <p:cNvPr id="7229" name="Google Shape;7229;p8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30" name="Google Shape;7230;p8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31" name="Google Shape;7231;p8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32" name="Google Shape;7232;p83"/>
          <p:cNvGrpSpPr/>
          <p:nvPr/>
        </p:nvGrpSpPr>
        <p:grpSpPr>
          <a:xfrm>
            <a:off x="2089443" y="2711241"/>
            <a:ext cx="339306" cy="339253"/>
            <a:chOff x="2685825" y="840375"/>
            <a:chExt cx="481900" cy="481825"/>
          </a:xfrm>
        </p:grpSpPr>
        <p:sp>
          <p:nvSpPr>
            <p:cNvPr id="7233" name="Google Shape;7233;p8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34" name="Google Shape;7234;p8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35" name="Google Shape;7235;p83"/>
          <p:cNvGrpSpPr/>
          <p:nvPr/>
        </p:nvGrpSpPr>
        <p:grpSpPr>
          <a:xfrm>
            <a:off x="2501104" y="2710924"/>
            <a:ext cx="350431" cy="339887"/>
            <a:chOff x="3270675" y="841800"/>
            <a:chExt cx="497700" cy="482725"/>
          </a:xfrm>
        </p:grpSpPr>
        <p:sp>
          <p:nvSpPr>
            <p:cNvPr id="7236" name="Google Shape;7236;p8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37" name="Google Shape;7237;p8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38" name="Google Shape;7238;p8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239" name="Google Shape;7239;p83"/>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240" name="Google Shape;7240;p83"/>
          <p:cNvGrpSpPr/>
          <p:nvPr/>
        </p:nvGrpSpPr>
        <p:grpSpPr>
          <a:xfrm>
            <a:off x="3337249" y="2731783"/>
            <a:ext cx="339253" cy="298169"/>
            <a:chOff x="4467200" y="877100"/>
            <a:chExt cx="481825" cy="423475"/>
          </a:xfrm>
        </p:grpSpPr>
        <p:sp>
          <p:nvSpPr>
            <p:cNvPr id="7241" name="Google Shape;7241;p8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2" name="Google Shape;7242;p8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3" name="Google Shape;7243;p8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4" name="Google Shape;7244;p8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45" name="Google Shape;7245;p83"/>
          <p:cNvGrpSpPr/>
          <p:nvPr/>
        </p:nvGrpSpPr>
        <p:grpSpPr>
          <a:xfrm>
            <a:off x="3752140" y="2711232"/>
            <a:ext cx="354778" cy="339271"/>
            <a:chOff x="5045500" y="842250"/>
            <a:chExt cx="503875" cy="481850"/>
          </a:xfrm>
        </p:grpSpPr>
        <p:sp>
          <p:nvSpPr>
            <p:cNvPr id="7246" name="Google Shape;7246;p8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47" name="Google Shape;7247;p8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48" name="Google Shape;7248;p83"/>
          <p:cNvGrpSpPr/>
          <p:nvPr/>
        </p:nvGrpSpPr>
        <p:grpSpPr>
          <a:xfrm>
            <a:off x="4174987" y="2737451"/>
            <a:ext cx="336965" cy="286833"/>
            <a:chOff x="5645200" y="879425"/>
            <a:chExt cx="478575" cy="407375"/>
          </a:xfrm>
        </p:grpSpPr>
        <p:sp>
          <p:nvSpPr>
            <p:cNvPr id="7249" name="Google Shape;7249;p8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0" name="Google Shape;7250;p8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1" name="Google Shape;7251;p8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2" name="Google Shape;7252;p8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3" name="Google Shape;7253;p8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4" name="Google Shape;7254;p8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55" name="Google Shape;7255;p83"/>
          <p:cNvGrpSpPr/>
          <p:nvPr/>
        </p:nvGrpSpPr>
        <p:grpSpPr>
          <a:xfrm>
            <a:off x="4611062" y="2711241"/>
            <a:ext cx="298186" cy="339253"/>
            <a:chOff x="6264525" y="842250"/>
            <a:chExt cx="423500" cy="481825"/>
          </a:xfrm>
        </p:grpSpPr>
        <p:sp>
          <p:nvSpPr>
            <p:cNvPr id="7256" name="Google Shape;7256;p8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7" name="Google Shape;7257;p8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8" name="Google Shape;7258;p8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59" name="Google Shape;7259;p8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0" name="Google Shape;7260;p8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1" name="Google Shape;7261;p8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2" name="Google Shape;7262;p8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63" name="Google Shape;7263;p83"/>
          <p:cNvGrpSpPr/>
          <p:nvPr/>
        </p:nvGrpSpPr>
        <p:grpSpPr>
          <a:xfrm>
            <a:off x="829350" y="3125895"/>
            <a:ext cx="339253" cy="339253"/>
            <a:chOff x="900750" y="1436075"/>
            <a:chExt cx="481825" cy="481825"/>
          </a:xfrm>
        </p:grpSpPr>
        <p:sp>
          <p:nvSpPr>
            <p:cNvPr id="7264" name="Google Shape;7264;p8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5" name="Google Shape;7265;p8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6" name="Google Shape;7266;p8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67" name="Google Shape;7267;p8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68" name="Google Shape;7268;p83"/>
          <p:cNvGrpSpPr/>
          <p:nvPr/>
        </p:nvGrpSpPr>
        <p:grpSpPr>
          <a:xfrm>
            <a:off x="1247198" y="3186183"/>
            <a:ext cx="339253" cy="218676"/>
            <a:chOff x="1492675" y="1520750"/>
            <a:chExt cx="481825" cy="310575"/>
          </a:xfrm>
        </p:grpSpPr>
        <p:sp>
          <p:nvSpPr>
            <p:cNvPr id="7269" name="Google Shape;7269;p8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0" name="Google Shape;7270;p8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71" name="Google Shape;7271;p83"/>
          <p:cNvGrpSpPr/>
          <p:nvPr/>
        </p:nvGrpSpPr>
        <p:grpSpPr>
          <a:xfrm>
            <a:off x="1654995" y="3125877"/>
            <a:ext cx="352332" cy="339288"/>
            <a:chOff x="2071000" y="1435025"/>
            <a:chExt cx="500400" cy="481875"/>
          </a:xfrm>
        </p:grpSpPr>
        <p:sp>
          <p:nvSpPr>
            <p:cNvPr id="7272" name="Google Shape;7272;p8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3" name="Google Shape;7273;p8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4" name="Google Shape;7274;p8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75" name="Google Shape;7275;p83"/>
          <p:cNvGrpSpPr/>
          <p:nvPr/>
        </p:nvGrpSpPr>
        <p:grpSpPr>
          <a:xfrm>
            <a:off x="2083159" y="3146709"/>
            <a:ext cx="351874" cy="297623"/>
            <a:chOff x="2678350" y="1464650"/>
            <a:chExt cx="499750" cy="422700"/>
          </a:xfrm>
        </p:grpSpPr>
        <p:sp>
          <p:nvSpPr>
            <p:cNvPr id="7276" name="Google Shape;7276;p8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7" name="Google Shape;7277;p8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78" name="Google Shape;7278;p8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79" name="Google Shape;7279;p83"/>
          <p:cNvGrpSpPr/>
          <p:nvPr/>
        </p:nvGrpSpPr>
        <p:grpSpPr>
          <a:xfrm>
            <a:off x="2506692" y="3125895"/>
            <a:ext cx="339253" cy="339253"/>
            <a:chOff x="3271200" y="1435075"/>
            <a:chExt cx="481825" cy="481825"/>
          </a:xfrm>
        </p:grpSpPr>
        <p:sp>
          <p:nvSpPr>
            <p:cNvPr id="7280" name="Google Shape;7280;p8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1" name="Google Shape;7281;p8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82" name="Google Shape;7282;p83"/>
          <p:cNvGrpSpPr/>
          <p:nvPr/>
        </p:nvGrpSpPr>
        <p:grpSpPr>
          <a:xfrm>
            <a:off x="2917165" y="3125877"/>
            <a:ext cx="343442" cy="339288"/>
            <a:chOff x="3858100" y="1435075"/>
            <a:chExt cx="487775" cy="481875"/>
          </a:xfrm>
        </p:grpSpPr>
        <p:sp>
          <p:nvSpPr>
            <p:cNvPr id="7283" name="Google Shape;7283;p8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4" name="Google Shape;7284;p8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5" name="Google Shape;7285;p8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6" name="Google Shape;7286;p8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87" name="Google Shape;7287;p8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288" name="Google Shape;7288;p83"/>
          <p:cNvGrpSpPr/>
          <p:nvPr/>
        </p:nvGrpSpPr>
        <p:grpSpPr>
          <a:xfrm>
            <a:off x="3337249" y="3125895"/>
            <a:ext cx="339253" cy="339253"/>
            <a:chOff x="4456875" y="1435075"/>
            <a:chExt cx="481825" cy="481825"/>
          </a:xfrm>
        </p:grpSpPr>
        <p:sp>
          <p:nvSpPr>
            <p:cNvPr id="7289" name="Google Shape;7289;p8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0" name="Google Shape;7290;p8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1" name="Google Shape;7291;p8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2" name="Google Shape;7292;p8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3" name="Google Shape;7293;p8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4" name="Google Shape;7294;p8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5" name="Google Shape;7295;p8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6" name="Google Shape;7296;p8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7" name="Google Shape;7297;p8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8" name="Google Shape;7298;p8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99" name="Google Shape;7299;p8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0" name="Google Shape;7300;p8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1" name="Google Shape;7301;p8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2" name="Google Shape;7302;p8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3" name="Google Shape;7303;p8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4" name="Google Shape;7304;p8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5" name="Google Shape;7305;p8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6" name="Google Shape;7306;p8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07" name="Google Shape;7307;p8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08" name="Google Shape;7308;p83"/>
          <p:cNvGrpSpPr/>
          <p:nvPr/>
        </p:nvGrpSpPr>
        <p:grpSpPr>
          <a:xfrm>
            <a:off x="3758239" y="3125886"/>
            <a:ext cx="342580" cy="339271"/>
            <a:chOff x="5049725" y="1435050"/>
            <a:chExt cx="486550" cy="481850"/>
          </a:xfrm>
        </p:grpSpPr>
        <p:sp>
          <p:nvSpPr>
            <p:cNvPr id="7309" name="Google Shape;7309;p8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0" name="Google Shape;7310;p8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1" name="Google Shape;7311;p8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2" name="Google Shape;7312;p8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13" name="Google Shape;7313;p83"/>
          <p:cNvGrpSpPr/>
          <p:nvPr/>
        </p:nvGrpSpPr>
        <p:grpSpPr>
          <a:xfrm>
            <a:off x="4173790" y="3125895"/>
            <a:ext cx="339359" cy="339253"/>
            <a:chOff x="5642475" y="1435075"/>
            <a:chExt cx="481975" cy="481825"/>
          </a:xfrm>
        </p:grpSpPr>
        <p:sp>
          <p:nvSpPr>
            <p:cNvPr id="7314" name="Google Shape;7314;p8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5" name="Google Shape;7315;p8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6" name="Google Shape;7316;p8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17" name="Google Shape;7317;p83"/>
          <p:cNvGrpSpPr/>
          <p:nvPr/>
        </p:nvGrpSpPr>
        <p:grpSpPr>
          <a:xfrm>
            <a:off x="4588276" y="3125886"/>
            <a:ext cx="343759" cy="339271"/>
            <a:chOff x="6232000" y="1435050"/>
            <a:chExt cx="488225" cy="481850"/>
          </a:xfrm>
        </p:grpSpPr>
        <p:sp>
          <p:nvSpPr>
            <p:cNvPr id="7318" name="Google Shape;7318;p8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9" name="Google Shape;7319;p8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0" name="Google Shape;7320;p8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1" name="Google Shape;7321;p8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2" name="Google Shape;7322;p8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23" name="Google Shape;7323;p83"/>
          <p:cNvGrpSpPr/>
          <p:nvPr/>
        </p:nvGrpSpPr>
        <p:grpSpPr>
          <a:xfrm>
            <a:off x="849012" y="3539545"/>
            <a:ext cx="299929" cy="337792"/>
            <a:chOff x="924450" y="2028975"/>
            <a:chExt cx="425975" cy="479750"/>
          </a:xfrm>
        </p:grpSpPr>
        <p:sp>
          <p:nvSpPr>
            <p:cNvPr id="7324" name="Google Shape;7324;p8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5" name="Google Shape;7325;p8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6" name="Google Shape;7326;p8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27" name="Google Shape;7327;p83"/>
          <p:cNvGrpSpPr/>
          <p:nvPr/>
        </p:nvGrpSpPr>
        <p:grpSpPr>
          <a:xfrm>
            <a:off x="1661509" y="3559347"/>
            <a:ext cx="339306" cy="298186"/>
            <a:chOff x="2085450" y="2057100"/>
            <a:chExt cx="481900" cy="423500"/>
          </a:xfrm>
        </p:grpSpPr>
        <p:sp>
          <p:nvSpPr>
            <p:cNvPr id="7328" name="Google Shape;7328;p8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9" name="Google Shape;7329;p8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0" name="Google Shape;7330;p8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31" name="Google Shape;7331;p83"/>
          <p:cNvGrpSpPr/>
          <p:nvPr/>
        </p:nvGrpSpPr>
        <p:grpSpPr>
          <a:xfrm>
            <a:off x="2089442" y="3582592"/>
            <a:ext cx="339306" cy="251698"/>
            <a:chOff x="2678275" y="2090100"/>
            <a:chExt cx="481900" cy="357475"/>
          </a:xfrm>
        </p:grpSpPr>
        <p:sp>
          <p:nvSpPr>
            <p:cNvPr id="7332" name="Google Shape;7332;p8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3" name="Google Shape;7333;p8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4" name="Google Shape;7334;p8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5" name="Google Shape;7335;p8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6" name="Google Shape;7336;p8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37" name="Google Shape;7337;p83"/>
          <p:cNvGrpSpPr/>
          <p:nvPr/>
        </p:nvGrpSpPr>
        <p:grpSpPr>
          <a:xfrm>
            <a:off x="2566646" y="3594790"/>
            <a:ext cx="219345" cy="227301"/>
            <a:chOff x="3357325" y="2093500"/>
            <a:chExt cx="311525" cy="322825"/>
          </a:xfrm>
        </p:grpSpPr>
        <p:sp>
          <p:nvSpPr>
            <p:cNvPr id="7338" name="Google Shape;7338;p8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9" name="Google Shape;7339;p8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0" name="Google Shape;7340;p8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341" name="Google Shape;7341;p83"/>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342" name="Google Shape;7342;p83"/>
          <p:cNvGrpSpPr/>
          <p:nvPr/>
        </p:nvGrpSpPr>
        <p:grpSpPr>
          <a:xfrm>
            <a:off x="3360836" y="3538814"/>
            <a:ext cx="292078" cy="339253"/>
            <a:chOff x="4492800" y="2027925"/>
            <a:chExt cx="414825" cy="481825"/>
          </a:xfrm>
        </p:grpSpPr>
        <p:sp>
          <p:nvSpPr>
            <p:cNvPr id="7343" name="Google Shape;7343;p8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4" name="Google Shape;7344;p8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45" name="Google Shape;7345;p83"/>
          <p:cNvGrpSpPr/>
          <p:nvPr/>
        </p:nvGrpSpPr>
        <p:grpSpPr>
          <a:xfrm>
            <a:off x="3759928" y="3538805"/>
            <a:ext cx="339200" cy="339271"/>
            <a:chOff x="5049725" y="2027900"/>
            <a:chExt cx="481750" cy="481850"/>
          </a:xfrm>
        </p:grpSpPr>
        <p:sp>
          <p:nvSpPr>
            <p:cNvPr id="7346" name="Google Shape;7346;p8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7" name="Google Shape;7347;p8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8" name="Google Shape;7348;p8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9" name="Google Shape;7349;p8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0" name="Google Shape;7350;p8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1" name="Google Shape;7351;p8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2" name="Google Shape;7352;p8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3" name="Google Shape;7353;p8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4" name="Google Shape;7354;p83"/>
          <p:cNvGrpSpPr/>
          <p:nvPr/>
        </p:nvGrpSpPr>
        <p:grpSpPr>
          <a:xfrm>
            <a:off x="4233524" y="3538893"/>
            <a:ext cx="219890" cy="339095"/>
            <a:chOff x="5726350" y="2028150"/>
            <a:chExt cx="312300" cy="481600"/>
          </a:xfrm>
        </p:grpSpPr>
        <p:sp>
          <p:nvSpPr>
            <p:cNvPr id="7355" name="Google Shape;7355;p8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6" name="Google Shape;7356;p8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7" name="Google Shape;7357;p8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8" name="Google Shape;7358;p83"/>
          <p:cNvGrpSpPr/>
          <p:nvPr/>
        </p:nvGrpSpPr>
        <p:grpSpPr>
          <a:xfrm>
            <a:off x="4593715" y="3542000"/>
            <a:ext cx="332881" cy="332881"/>
            <a:chOff x="6239925" y="2032450"/>
            <a:chExt cx="472775" cy="472775"/>
          </a:xfrm>
        </p:grpSpPr>
        <p:sp>
          <p:nvSpPr>
            <p:cNvPr id="7359" name="Google Shape;7359;p8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0" name="Google Shape;7360;p8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61" name="Google Shape;7361;p83"/>
          <p:cNvGrpSpPr/>
          <p:nvPr/>
        </p:nvGrpSpPr>
        <p:grpSpPr>
          <a:xfrm>
            <a:off x="5042807" y="2364092"/>
            <a:ext cx="334641" cy="185425"/>
            <a:chOff x="903075" y="2730000"/>
            <a:chExt cx="475275" cy="263350"/>
          </a:xfrm>
        </p:grpSpPr>
        <p:sp>
          <p:nvSpPr>
            <p:cNvPr id="7362" name="Google Shape;7362;p8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3" name="Google Shape;7363;p8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4" name="Google Shape;7364;p8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65" name="Google Shape;7365;p83"/>
          <p:cNvGrpSpPr/>
          <p:nvPr/>
        </p:nvGrpSpPr>
        <p:grpSpPr>
          <a:xfrm>
            <a:off x="1247198" y="3538814"/>
            <a:ext cx="339253" cy="339253"/>
            <a:chOff x="1492675" y="2027925"/>
            <a:chExt cx="481825" cy="481825"/>
          </a:xfrm>
        </p:grpSpPr>
        <p:sp>
          <p:nvSpPr>
            <p:cNvPr id="7366" name="Google Shape;7366;p8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7" name="Google Shape;7367;p8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8" name="Google Shape;7368;p8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9" name="Google Shape;7369;p8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0" name="Google Shape;7370;p8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71" name="Google Shape;7371;p83"/>
          <p:cNvGrpSpPr/>
          <p:nvPr/>
        </p:nvGrpSpPr>
        <p:grpSpPr>
          <a:xfrm>
            <a:off x="5473575" y="2287178"/>
            <a:ext cx="339253" cy="339253"/>
            <a:chOff x="1492675" y="2620775"/>
            <a:chExt cx="481825" cy="481825"/>
          </a:xfrm>
        </p:grpSpPr>
        <p:sp>
          <p:nvSpPr>
            <p:cNvPr id="7372" name="Google Shape;7372;p8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3" name="Google Shape;7373;p8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374" name="Google Shape;7374;p83"/>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375" name="Google Shape;7375;p83"/>
          <p:cNvGrpSpPr/>
          <p:nvPr/>
        </p:nvGrpSpPr>
        <p:grpSpPr>
          <a:xfrm>
            <a:off x="6297328" y="2303161"/>
            <a:ext cx="333585" cy="307287"/>
            <a:chOff x="2682350" y="2643425"/>
            <a:chExt cx="473775" cy="436425"/>
          </a:xfrm>
        </p:grpSpPr>
        <p:sp>
          <p:nvSpPr>
            <p:cNvPr id="7376" name="Google Shape;7376;p8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7" name="Google Shape;7377;p8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8" name="Google Shape;7378;p8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9" name="Google Shape;7379;p8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0" name="Google Shape;7380;p8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1" name="Google Shape;7381;p8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2" name="Google Shape;7382;p8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83" name="Google Shape;7383;p83"/>
          <p:cNvGrpSpPr/>
          <p:nvPr/>
        </p:nvGrpSpPr>
        <p:grpSpPr>
          <a:xfrm>
            <a:off x="6762818" y="2287178"/>
            <a:ext cx="238531" cy="339253"/>
            <a:chOff x="3342725" y="2620775"/>
            <a:chExt cx="338775" cy="481825"/>
          </a:xfrm>
        </p:grpSpPr>
        <p:sp>
          <p:nvSpPr>
            <p:cNvPr id="7384" name="Google Shape;7384;p8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5" name="Google Shape;7385;p8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6" name="Google Shape;7386;p8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87" name="Google Shape;7387;p83"/>
          <p:cNvGrpSpPr/>
          <p:nvPr/>
        </p:nvGrpSpPr>
        <p:grpSpPr>
          <a:xfrm>
            <a:off x="7156568" y="2287178"/>
            <a:ext cx="278296" cy="339253"/>
            <a:chOff x="3907325" y="2620775"/>
            <a:chExt cx="395250" cy="481825"/>
          </a:xfrm>
        </p:grpSpPr>
        <p:sp>
          <p:nvSpPr>
            <p:cNvPr id="7388" name="Google Shape;7388;p8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9" name="Google Shape;7389;p8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0" name="Google Shape;7390;p8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1" name="Google Shape;7391;p8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92" name="Google Shape;7392;p83"/>
          <p:cNvGrpSpPr/>
          <p:nvPr/>
        </p:nvGrpSpPr>
        <p:grpSpPr>
          <a:xfrm>
            <a:off x="7549755" y="2297783"/>
            <a:ext cx="339253" cy="318042"/>
            <a:chOff x="4456875" y="2635825"/>
            <a:chExt cx="481825" cy="451700"/>
          </a:xfrm>
        </p:grpSpPr>
        <p:sp>
          <p:nvSpPr>
            <p:cNvPr id="7393" name="Google Shape;7393;p8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4" name="Google Shape;7394;p8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5" name="Google Shape;7395;p8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6" name="Google Shape;7396;p8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7" name="Google Shape;7397;p8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8" name="Google Shape;7398;p8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99" name="Google Shape;7399;p83"/>
          <p:cNvGrpSpPr/>
          <p:nvPr/>
        </p:nvGrpSpPr>
        <p:grpSpPr>
          <a:xfrm>
            <a:off x="7974679" y="2297783"/>
            <a:ext cx="339253" cy="318042"/>
            <a:chOff x="5049725" y="2635825"/>
            <a:chExt cx="481825" cy="451700"/>
          </a:xfrm>
        </p:grpSpPr>
        <p:sp>
          <p:nvSpPr>
            <p:cNvPr id="7400" name="Google Shape;7400;p8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1" name="Google Shape;7401;p8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2" name="Google Shape;7402;p8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03" name="Google Shape;7403;p83"/>
          <p:cNvGrpSpPr/>
          <p:nvPr/>
        </p:nvGrpSpPr>
        <p:grpSpPr>
          <a:xfrm>
            <a:off x="2375386" y="3952243"/>
            <a:ext cx="338566" cy="338373"/>
            <a:chOff x="5643000" y="2621375"/>
            <a:chExt cx="480850" cy="480575"/>
          </a:xfrm>
        </p:grpSpPr>
        <p:sp>
          <p:nvSpPr>
            <p:cNvPr id="7404" name="Google Shape;7404;p8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5" name="Google Shape;7405;p8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6" name="Google Shape;7406;p8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7" name="Google Shape;7407;p8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8" name="Google Shape;7408;p8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9" name="Google Shape;7409;p8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0" name="Google Shape;7410;p8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11" name="Google Shape;7411;p83"/>
          <p:cNvGrpSpPr/>
          <p:nvPr/>
        </p:nvGrpSpPr>
        <p:grpSpPr>
          <a:xfrm>
            <a:off x="4192782" y="3951803"/>
            <a:ext cx="339359" cy="339253"/>
            <a:chOff x="6235250" y="2620775"/>
            <a:chExt cx="481975" cy="481825"/>
          </a:xfrm>
        </p:grpSpPr>
        <p:sp>
          <p:nvSpPr>
            <p:cNvPr id="7412" name="Google Shape;7412;p8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3" name="Google Shape;7413;p8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4" name="Google Shape;7414;p8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5" name="Google Shape;7415;p8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6" name="Google Shape;7416;p8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417" name="Google Shape;7417;p83"/>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418" name="Google Shape;7418;p83"/>
          <p:cNvGrpSpPr/>
          <p:nvPr/>
        </p:nvGrpSpPr>
        <p:grpSpPr>
          <a:xfrm>
            <a:off x="5472652" y="2711317"/>
            <a:ext cx="341101" cy="339253"/>
            <a:chOff x="1535000" y="3223325"/>
            <a:chExt cx="484450" cy="481825"/>
          </a:xfrm>
        </p:grpSpPr>
        <p:sp>
          <p:nvSpPr>
            <p:cNvPr id="7419" name="Google Shape;7419;p8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0" name="Google Shape;7420;p8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1" name="Google Shape;7421;p8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22" name="Google Shape;7422;p83"/>
          <p:cNvGrpSpPr/>
          <p:nvPr/>
        </p:nvGrpSpPr>
        <p:grpSpPr>
          <a:xfrm>
            <a:off x="5880219" y="2746618"/>
            <a:ext cx="339253" cy="268649"/>
            <a:chOff x="2085525" y="3263750"/>
            <a:chExt cx="481825" cy="381550"/>
          </a:xfrm>
        </p:grpSpPr>
        <p:sp>
          <p:nvSpPr>
            <p:cNvPr id="7423" name="Google Shape;7423;p8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4" name="Google Shape;7424;p8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425" name="Google Shape;7425;p83"/>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426" name="Google Shape;7426;p83"/>
          <p:cNvGrpSpPr/>
          <p:nvPr/>
        </p:nvGrpSpPr>
        <p:grpSpPr>
          <a:xfrm>
            <a:off x="6711982" y="2711308"/>
            <a:ext cx="340204" cy="339271"/>
            <a:chOff x="3270450" y="3213625"/>
            <a:chExt cx="483175" cy="481850"/>
          </a:xfrm>
        </p:grpSpPr>
        <p:sp>
          <p:nvSpPr>
            <p:cNvPr id="7427" name="Google Shape;7427;p8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8" name="Google Shape;7428;p8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29" name="Google Shape;7429;p83"/>
          <p:cNvGrpSpPr/>
          <p:nvPr/>
        </p:nvGrpSpPr>
        <p:grpSpPr>
          <a:xfrm>
            <a:off x="7211250" y="2711317"/>
            <a:ext cx="168931" cy="339253"/>
            <a:chOff x="3984950" y="3213600"/>
            <a:chExt cx="239925" cy="481825"/>
          </a:xfrm>
        </p:grpSpPr>
        <p:sp>
          <p:nvSpPr>
            <p:cNvPr id="7430" name="Google Shape;7430;p8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1" name="Google Shape;7431;p8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432" name="Google Shape;7432;p83"/>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3" name="Google Shape;7433;p83"/>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434" name="Google Shape;7434;p83"/>
          <p:cNvGrpSpPr/>
          <p:nvPr/>
        </p:nvGrpSpPr>
        <p:grpSpPr>
          <a:xfrm>
            <a:off x="1874281" y="3981487"/>
            <a:ext cx="355218" cy="279880"/>
            <a:chOff x="5629975" y="3255775"/>
            <a:chExt cx="504500" cy="397500"/>
          </a:xfrm>
        </p:grpSpPr>
        <p:sp>
          <p:nvSpPr>
            <p:cNvPr id="7435" name="Google Shape;7435;p8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6" name="Google Shape;7436;p8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7" name="Google Shape;7437;p8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8" name="Google Shape;7438;p8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9" name="Google Shape;7439;p8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40" name="Google Shape;7440;p83"/>
          <p:cNvGrpSpPr/>
          <p:nvPr/>
        </p:nvGrpSpPr>
        <p:grpSpPr>
          <a:xfrm>
            <a:off x="3755839" y="3981593"/>
            <a:ext cx="340256" cy="279669"/>
            <a:chOff x="6234950" y="3255925"/>
            <a:chExt cx="483250" cy="397200"/>
          </a:xfrm>
        </p:grpSpPr>
        <p:sp>
          <p:nvSpPr>
            <p:cNvPr id="7441" name="Google Shape;7441;p8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2" name="Google Shape;7442;p8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3" name="Google Shape;7443;p8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4" name="Google Shape;7444;p8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5" name="Google Shape;7445;p8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6" name="Google Shape;7446;p8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47" name="Google Shape;7447;p83"/>
          <p:cNvGrpSpPr/>
          <p:nvPr/>
        </p:nvGrpSpPr>
        <p:grpSpPr>
          <a:xfrm>
            <a:off x="5051107" y="3125970"/>
            <a:ext cx="318042" cy="339253"/>
            <a:chOff x="914900" y="3806450"/>
            <a:chExt cx="451700" cy="481825"/>
          </a:xfrm>
        </p:grpSpPr>
        <p:sp>
          <p:nvSpPr>
            <p:cNvPr id="7448" name="Google Shape;7448;p8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9" name="Google Shape;7449;p8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0" name="Google Shape;7450;p8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1" name="Google Shape;7451;p8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2" name="Google Shape;7452;p8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53" name="Google Shape;7453;p83"/>
          <p:cNvGrpSpPr/>
          <p:nvPr/>
        </p:nvGrpSpPr>
        <p:grpSpPr>
          <a:xfrm>
            <a:off x="5470028" y="3125785"/>
            <a:ext cx="346347" cy="339623"/>
            <a:chOff x="1490050" y="3805975"/>
            <a:chExt cx="491900" cy="482350"/>
          </a:xfrm>
        </p:grpSpPr>
        <p:sp>
          <p:nvSpPr>
            <p:cNvPr id="7454" name="Google Shape;7454;p8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5" name="Google Shape;7455;p8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6" name="Google Shape;7456;p8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7" name="Google Shape;7457;p8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58" name="Google Shape;7458;p83"/>
          <p:cNvGrpSpPr/>
          <p:nvPr/>
        </p:nvGrpSpPr>
        <p:grpSpPr>
          <a:xfrm>
            <a:off x="5893896" y="3125970"/>
            <a:ext cx="311899" cy="339253"/>
            <a:chOff x="2104275" y="3806450"/>
            <a:chExt cx="442975" cy="481825"/>
          </a:xfrm>
        </p:grpSpPr>
        <p:sp>
          <p:nvSpPr>
            <p:cNvPr id="7459" name="Google Shape;7459;p8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0" name="Google Shape;7460;p8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61" name="Google Shape;7461;p83"/>
          <p:cNvGrpSpPr/>
          <p:nvPr/>
        </p:nvGrpSpPr>
        <p:grpSpPr>
          <a:xfrm>
            <a:off x="6317413" y="3125970"/>
            <a:ext cx="293416" cy="339253"/>
            <a:chOff x="2710875" y="3806450"/>
            <a:chExt cx="416725" cy="481825"/>
          </a:xfrm>
        </p:grpSpPr>
        <p:sp>
          <p:nvSpPr>
            <p:cNvPr id="7462" name="Google Shape;7462;p8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3" name="Google Shape;7463;p8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64" name="Google Shape;7464;p83"/>
          <p:cNvGrpSpPr/>
          <p:nvPr/>
        </p:nvGrpSpPr>
        <p:grpSpPr>
          <a:xfrm>
            <a:off x="6712457" y="3166412"/>
            <a:ext cx="339253" cy="258369"/>
            <a:chOff x="3271200" y="3863875"/>
            <a:chExt cx="481825" cy="366950"/>
          </a:xfrm>
        </p:grpSpPr>
        <p:sp>
          <p:nvSpPr>
            <p:cNvPr id="7465" name="Google Shape;7465;p8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6" name="Google Shape;7466;p8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67" name="Google Shape;7467;p83"/>
          <p:cNvGrpSpPr/>
          <p:nvPr/>
        </p:nvGrpSpPr>
        <p:grpSpPr>
          <a:xfrm>
            <a:off x="7147952" y="3126199"/>
            <a:ext cx="295528" cy="338795"/>
            <a:chOff x="3895050" y="3806775"/>
            <a:chExt cx="419725" cy="481175"/>
          </a:xfrm>
        </p:grpSpPr>
        <p:sp>
          <p:nvSpPr>
            <p:cNvPr id="7468" name="Google Shape;7468;p8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9" name="Google Shape;7469;p8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70" name="Google Shape;7470;p83"/>
          <p:cNvGrpSpPr/>
          <p:nvPr/>
        </p:nvGrpSpPr>
        <p:grpSpPr>
          <a:xfrm>
            <a:off x="7551234" y="3125979"/>
            <a:ext cx="336296" cy="339235"/>
            <a:chOff x="4464775" y="3806475"/>
            <a:chExt cx="477625" cy="481800"/>
          </a:xfrm>
        </p:grpSpPr>
        <p:sp>
          <p:nvSpPr>
            <p:cNvPr id="7471" name="Google Shape;7471;p8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2" name="Google Shape;7472;p8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3" name="Google Shape;7473;p8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4" name="Google Shape;7474;p8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5" name="Google Shape;7475;p8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6" name="Google Shape;7476;p8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77" name="Google Shape;7477;p83"/>
          <p:cNvGrpSpPr/>
          <p:nvPr/>
        </p:nvGrpSpPr>
        <p:grpSpPr>
          <a:xfrm>
            <a:off x="7974679" y="3125970"/>
            <a:ext cx="339253" cy="339253"/>
            <a:chOff x="5049725" y="3806450"/>
            <a:chExt cx="481825" cy="481825"/>
          </a:xfrm>
        </p:grpSpPr>
        <p:sp>
          <p:nvSpPr>
            <p:cNvPr id="7478" name="Google Shape;7478;p8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9" name="Google Shape;7479;p8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0" name="Google Shape;7480;p8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81" name="Google Shape;7481;p83"/>
          <p:cNvGrpSpPr/>
          <p:nvPr/>
        </p:nvGrpSpPr>
        <p:grpSpPr>
          <a:xfrm>
            <a:off x="1461983" y="3951798"/>
            <a:ext cx="339253" cy="339253"/>
            <a:chOff x="5651375" y="3806450"/>
            <a:chExt cx="481825" cy="481825"/>
          </a:xfrm>
        </p:grpSpPr>
        <p:sp>
          <p:nvSpPr>
            <p:cNvPr id="7482" name="Google Shape;7482;p8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3" name="Google Shape;7483;p8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4" name="Google Shape;7484;p8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5" name="Google Shape;7485;p8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86" name="Google Shape;7486;p83"/>
          <p:cNvGrpSpPr/>
          <p:nvPr/>
        </p:nvGrpSpPr>
        <p:grpSpPr>
          <a:xfrm>
            <a:off x="3360663" y="3953787"/>
            <a:ext cx="298503" cy="335275"/>
            <a:chOff x="6264300" y="3809300"/>
            <a:chExt cx="423950" cy="476175"/>
          </a:xfrm>
        </p:grpSpPr>
        <p:sp>
          <p:nvSpPr>
            <p:cNvPr id="7487" name="Google Shape;7487;p8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8" name="Google Shape;7488;p8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9" name="Google Shape;7489;p8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90" name="Google Shape;7490;p83"/>
          <p:cNvGrpSpPr/>
          <p:nvPr/>
        </p:nvGrpSpPr>
        <p:grpSpPr>
          <a:xfrm>
            <a:off x="5039841" y="3538881"/>
            <a:ext cx="340573" cy="339271"/>
            <a:chOff x="898875" y="4399275"/>
            <a:chExt cx="483700" cy="481850"/>
          </a:xfrm>
        </p:grpSpPr>
        <p:sp>
          <p:nvSpPr>
            <p:cNvPr id="7491" name="Google Shape;7491;p8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2" name="Google Shape;7492;p83"/>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3" name="Google Shape;7493;p8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4" name="Google Shape;7494;p8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5" name="Google Shape;7495;p8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6" name="Google Shape;7496;p8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7" name="Google Shape;7497;p8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8" name="Google Shape;7498;p8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99" name="Google Shape;7499;p83"/>
          <p:cNvGrpSpPr/>
          <p:nvPr/>
        </p:nvGrpSpPr>
        <p:grpSpPr>
          <a:xfrm>
            <a:off x="5473575" y="3554133"/>
            <a:ext cx="339253" cy="308765"/>
            <a:chOff x="1492675" y="4420975"/>
            <a:chExt cx="481825" cy="438525"/>
          </a:xfrm>
        </p:grpSpPr>
        <p:sp>
          <p:nvSpPr>
            <p:cNvPr id="7500" name="Google Shape;7500;p8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1" name="Google Shape;7501;p8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2" name="Google Shape;7502;p8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3" name="Google Shape;7503;p8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4" name="Google Shape;7504;p8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05" name="Google Shape;7505;p83"/>
          <p:cNvGrpSpPr/>
          <p:nvPr/>
        </p:nvGrpSpPr>
        <p:grpSpPr>
          <a:xfrm>
            <a:off x="5878556" y="3539558"/>
            <a:ext cx="342580" cy="337915"/>
            <a:chOff x="2084100" y="4400250"/>
            <a:chExt cx="486550" cy="479925"/>
          </a:xfrm>
        </p:grpSpPr>
        <p:sp>
          <p:nvSpPr>
            <p:cNvPr id="7506" name="Google Shape;7506;p8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7" name="Google Shape;7507;p8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8" name="Google Shape;7508;p8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9" name="Google Shape;7509;p8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0" name="Google Shape;7510;p8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1" name="Google Shape;7511;p8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12" name="Google Shape;7512;p83"/>
          <p:cNvGrpSpPr/>
          <p:nvPr/>
        </p:nvGrpSpPr>
        <p:grpSpPr>
          <a:xfrm>
            <a:off x="6315036" y="3538907"/>
            <a:ext cx="298169" cy="339218"/>
            <a:chOff x="2707950" y="4399325"/>
            <a:chExt cx="423475" cy="481775"/>
          </a:xfrm>
        </p:grpSpPr>
        <p:sp>
          <p:nvSpPr>
            <p:cNvPr id="7513" name="Google Shape;7513;p8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4" name="Google Shape;7514;p8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5" name="Google Shape;7515;p8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6" name="Google Shape;7516;p8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7" name="Google Shape;7517;p8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8" name="Google Shape;7518;p8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9" name="Google Shape;7519;p8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0" name="Google Shape;7520;p8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1" name="Google Shape;7521;p8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2" name="Google Shape;7522;p8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3" name="Google Shape;7523;p8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4" name="Google Shape;7524;p8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25" name="Google Shape;7525;p83"/>
          <p:cNvGrpSpPr/>
          <p:nvPr/>
        </p:nvGrpSpPr>
        <p:grpSpPr>
          <a:xfrm>
            <a:off x="6744555" y="3538881"/>
            <a:ext cx="275057" cy="339271"/>
            <a:chOff x="3330525" y="4399275"/>
            <a:chExt cx="390650" cy="481850"/>
          </a:xfrm>
        </p:grpSpPr>
        <p:sp>
          <p:nvSpPr>
            <p:cNvPr id="7526" name="Google Shape;7526;p8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7" name="Google Shape;7527;p8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8" name="Google Shape;7528;p8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9" name="Google Shape;7529;p8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0" name="Google Shape;7530;p8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1" name="Google Shape;7531;p8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2" name="Google Shape;7532;p8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33" name="Google Shape;7533;p83"/>
          <p:cNvGrpSpPr/>
          <p:nvPr/>
        </p:nvGrpSpPr>
        <p:grpSpPr>
          <a:xfrm>
            <a:off x="7169084" y="3538890"/>
            <a:ext cx="253265" cy="339253"/>
            <a:chOff x="3938800" y="4399275"/>
            <a:chExt cx="359700" cy="481825"/>
          </a:xfrm>
        </p:grpSpPr>
        <p:sp>
          <p:nvSpPr>
            <p:cNvPr id="7534" name="Google Shape;7534;p8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5" name="Google Shape;7535;p8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6" name="Google Shape;7536;p8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7" name="Google Shape;7537;p8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8" name="Google Shape;7538;p8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39" name="Google Shape;7539;p83"/>
          <p:cNvGrpSpPr/>
          <p:nvPr/>
        </p:nvGrpSpPr>
        <p:grpSpPr>
          <a:xfrm>
            <a:off x="7639862" y="3538890"/>
            <a:ext cx="159039" cy="339253"/>
            <a:chOff x="4584850" y="4399275"/>
            <a:chExt cx="225875" cy="481825"/>
          </a:xfrm>
        </p:grpSpPr>
        <p:sp>
          <p:nvSpPr>
            <p:cNvPr id="7540" name="Google Shape;7540;p8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1" name="Google Shape;7541;p8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42" name="Google Shape;7542;p83"/>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543" name="Google Shape;7543;p83"/>
          <p:cNvGrpSpPr/>
          <p:nvPr/>
        </p:nvGrpSpPr>
        <p:grpSpPr>
          <a:xfrm>
            <a:off x="1049680" y="3951795"/>
            <a:ext cx="339253" cy="339253"/>
            <a:chOff x="5642550" y="4399275"/>
            <a:chExt cx="481825" cy="481825"/>
          </a:xfrm>
        </p:grpSpPr>
        <p:sp>
          <p:nvSpPr>
            <p:cNvPr id="7544" name="Google Shape;7544;p8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5" name="Google Shape;7545;p8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46" name="Google Shape;7546;p83"/>
          <p:cNvGrpSpPr/>
          <p:nvPr/>
        </p:nvGrpSpPr>
        <p:grpSpPr>
          <a:xfrm>
            <a:off x="2859815" y="3963703"/>
            <a:ext cx="363316" cy="315437"/>
            <a:chOff x="6218300" y="4416175"/>
            <a:chExt cx="516000" cy="448000"/>
          </a:xfrm>
        </p:grpSpPr>
        <p:sp>
          <p:nvSpPr>
            <p:cNvPr id="7547" name="Google Shape;7547;p8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8" name="Google Shape;7548;p8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9" name="Google Shape;7549;p8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50" name="Google Shape;7550;p83"/>
          <p:cNvGrpSpPr/>
          <p:nvPr/>
        </p:nvGrpSpPr>
        <p:grpSpPr>
          <a:xfrm>
            <a:off x="5918879" y="3951792"/>
            <a:ext cx="339253" cy="339253"/>
            <a:chOff x="899850" y="4992125"/>
            <a:chExt cx="481825" cy="481825"/>
          </a:xfrm>
        </p:grpSpPr>
        <p:sp>
          <p:nvSpPr>
            <p:cNvPr id="7551" name="Google Shape;7551;p8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2" name="Google Shape;7552;p8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3" name="Google Shape;7553;p8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54" name="Google Shape;7554;p83"/>
          <p:cNvGrpSpPr/>
          <p:nvPr/>
        </p:nvGrpSpPr>
        <p:grpSpPr>
          <a:xfrm>
            <a:off x="5461708" y="3951792"/>
            <a:ext cx="339253" cy="339253"/>
            <a:chOff x="1492675" y="4992125"/>
            <a:chExt cx="481825" cy="481825"/>
          </a:xfrm>
        </p:grpSpPr>
        <p:sp>
          <p:nvSpPr>
            <p:cNvPr id="7555" name="Google Shape;7555;p8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6" name="Google Shape;7556;p8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57" name="Google Shape;7557;p83"/>
          <p:cNvGrpSpPr/>
          <p:nvPr/>
        </p:nvGrpSpPr>
        <p:grpSpPr>
          <a:xfrm>
            <a:off x="5004462" y="3951792"/>
            <a:ext cx="339253" cy="339253"/>
            <a:chOff x="2085525" y="4992125"/>
            <a:chExt cx="481825" cy="481825"/>
          </a:xfrm>
        </p:grpSpPr>
        <p:sp>
          <p:nvSpPr>
            <p:cNvPr id="7558" name="Google Shape;7558;p8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9" name="Google Shape;7559;p8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60" name="Google Shape;7560;p83"/>
          <p:cNvGrpSpPr/>
          <p:nvPr/>
        </p:nvGrpSpPr>
        <p:grpSpPr>
          <a:xfrm>
            <a:off x="6833221" y="3951792"/>
            <a:ext cx="339253" cy="339253"/>
            <a:chOff x="2678350" y="4992125"/>
            <a:chExt cx="481825" cy="481825"/>
          </a:xfrm>
        </p:grpSpPr>
        <p:sp>
          <p:nvSpPr>
            <p:cNvPr id="7561" name="Google Shape;7561;p8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2" name="Google Shape;7562;p8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3" name="Google Shape;7563;p8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64" name="Google Shape;7564;p83"/>
          <p:cNvGrpSpPr/>
          <p:nvPr/>
        </p:nvGrpSpPr>
        <p:grpSpPr>
          <a:xfrm>
            <a:off x="4628816" y="3951792"/>
            <a:ext cx="339253" cy="339253"/>
            <a:chOff x="3271200" y="4992125"/>
            <a:chExt cx="481825" cy="481825"/>
          </a:xfrm>
        </p:grpSpPr>
        <p:sp>
          <p:nvSpPr>
            <p:cNvPr id="7565" name="Google Shape;7565;p8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6" name="Google Shape;7566;p8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7" name="Google Shape;7567;p8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68" name="Google Shape;7568;p83"/>
          <p:cNvGrpSpPr/>
          <p:nvPr/>
        </p:nvGrpSpPr>
        <p:grpSpPr>
          <a:xfrm>
            <a:off x="7290263" y="3952822"/>
            <a:ext cx="339411" cy="337193"/>
            <a:chOff x="3863900" y="4993625"/>
            <a:chExt cx="482050" cy="478900"/>
          </a:xfrm>
        </p:grpSpPr>
        <p:sp>
          <p:nvSpPr>
            <p:cNvPr id="7569" name="Google Shape;7569;p83"/>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0" name="Google Shape;7570;p83"/>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1" name="Google Shape;7571;p83"/>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2" name="Google Shape;7572;p83"/>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73" name="Google Shape;7573;p83"/>
          <p:cNvGrpSpPr/>
          <p:nvPr/>
        </p:nvGrpSpPr>
        <p:grpSpPr>
          <a:xfrm>
            <a:off x="7747437" y="3952822"/>
            <a:ext cx="339411" cy="337193"/>
            <a:chOff x="4456725" y="4993625"/>
            <a:chExt cx="482050" cy="478900"/>
          </a:xfrm>
        </p:grpSpPr>
        <p:sp>
          <p:nvSpPr>
            <p:cNvPr id="7574" name="Google Shape;7574;p83"/>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5" name="Google Shape;7575;p83"/>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6" name="Google Shape;7576;p83"/>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7" name="Google Shape;7577;p83"/>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78" name="Google Shape;7578;p83"/>
          <p:cNvGrpSpPr/>
          <p:nvPr/>
        </p:nvGrpSpPr>
        <p:grpSpPr>
          <a:xfrm>
            <a:off x="6376030" y="3952813"/>
            <a:ext cx="339411" cy="337211"/>
            <a:chOff x="5049575" y="4993600"/>
            <a:chExt cx="482050" cy="478925"/>
          </a:xfrm>
        </p:grpSpPr>
        <p:sp>
          <p:nvSpPr>
            <p:cNvPr id="7579" name="Google Shape;7579;p8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0" name="Google Shape;7580;p8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1" name="Google Shape;7581;p8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2" name="Google Shape;7582;p8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83" name="Google Shape;7583;p83"/>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584" name="Google Shape;7584;p8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88"/>
        <p:cNvGrpSpPr/>
        <p:nvPr/>
      </p:nvGrpSpPr>
      <p:grpSpPr>
        <a:xfrm>
          <a:off x="0" y="0"/>
          <a:ext cx="0" cy="0"/>
          <a:chOff x="0" y="0"/>
          <a:chExt cx="0" cy="0"/>
        </a:xfrm>
      </p:grpSpPr>
      <p:grpSp>
        <p:nvGrpSpPr>
          <p:cNvPr id="7589" name="Google Shape;7589;p84"/>
          <p:cNvGrpSpPr/>
          <p:nvPr/>
        </p:nvGrpSpPr>
        <p:grpSpPr>
          <a:xfrm>
            <a:off x="876361" y="1308054"/>
            <a:ext cx="322099" cy="370529"/>
            <a:chOff x="-42971725" y="3217825"/>
            <a:chExt cx="275675" cy="317125"/>
          </a:xfrm>
        </p:grpSpPr>
        <p:sp>
          <p:nvSpPr>
            <p:cNvPr id="7590" name="Google Shape;7590;p8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84"/>
          <p:cNvGrpSpPr/>
          <p:nvPr/>
        </p:nvGrpSpPr>
        <p:grpSpPr>
          <a:xfrm>
            <a:off x="848276" y="1776710"/>
            <a:ext cx="378270" cy="337551"/>
            <a:chOff x="-42996150" y="3612600"/>
            <a:chExt cx="323750" cy="288900"/>
          </a:xfrm>
        </p:grpSpPr>
        <p:sp>
          <p:nvSpPr>
            <p:cNvPr id="7594" name="Google Shape;7594;p8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7" name="Google Shape;7597;p84"/>
          <p:cNvGrpSpPr/>
          <p:nvPr/>
        </p:nvGrpSpPr>
        <p:grpSpPr>
          <a:xfrm>
            <a:off x="851036" y="2186080"/>
            <a:ext cx="372749" cy="370909"/>
            <a:chOff x="-42994575" y="3950300"/>
            <a:chExt cx="319025" cy="317450"/>
          </a:xfrm>
        </p:grpSpPr>
        <p:sp>
          <p:nvSpPr>
            <p:cNvPr id="7598" name="Google Shape;7598;p8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84"/>
          <p:cNvGrpSpPr/>
          <p:nvPr/>
        </p:nvGrpSpPr>
        <p:grpSpPr>
          <a:xfrm>
            <a:off x="3004431" y="1332912"/>
            <a:ext cx="371785" cy="370879"/>
            <a:chOff x="-41111350" y="3239100"/>
            <a:chExt cx="318200" cy="317425"/>
          </a:xfrm>
        </p:grpSpPr>
        <p:sp>
          <p:nvSpPr>
            <p:cNvPr id="7602" name="Google Shape;7602;p8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84"/>
          <p:cNvGrpSpPr/>
          <p:nvPr/>
        </p:nvGrpSpPr>
        <p:grpSpPr>
          <a:xfrm>
            <a:off x="3000751" y="1768444"/>
            <a:ext cx="379146" cy="370967"/>
            <a:chOff x="-41117650" y="3605525"/>
            <a:chExt cx="324500" cy="317500"/>
          </a:xfrm>
        </p:grpSpPr>
        <p:sp>
          <p:nvSpPr>
            <p:cNvPr id="7607" name="Google Shape;7607;p8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0" name="Google Shape;7610;p84"/>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1" name="Google Shape;7611;p84"/>
          <p:cNvGrpSpPr/>
          <p:nvPr/>
        </p:nvGrpSpPr>
        <p:grpSpPr>
          <a:xfrm>
            <a:off x="1827005" y="2659967"/>
            <a:ext cx="216271" cy="371814"/>
            <a:chOff x="-39205300" y="3220175"/>
            <a:chExt cx="185100" cy="318225"/>
          </a:xfrm>
        </p:grpSpPr>
        <p:sp>
          <p:nvSpPr>
            <p:cNvPr id="7612" name="Google Shape;7612;p8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84"/>
          <p:cNvGrpSpPr/>
          <p:nvPr/>
        </p:nvGrpSpPr>
        <p:grpSpPr>
          <a:xfrm>
            <a:off x="1792533" y="3120038"/>
            <a:ext cx="300016" cy="369273"/>
            <a:chOff x="-39248625" y="3588600"/>
            <a:chExt cx="256775" cy="316050"/>
          </a:xfrm>
        </p:grpSpPr>
        <p:sp>
          <p:nvSpPr>
            <p:cNvPr id="7615" name="Google Shape;7615;p8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7" name="Google Shape;7617;p84"/>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4"/>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9" name="Google Shape;7619;p84"/>
          <p:cNvGrpSpPr/>
          <p:nvPr/>
        </p:nvGrpSpPr>
        <p:grpSpPr>
          <a:xfrm>
            <a:off x="1243246" y="1308054"/>
            <a:ext cx="429504" cy="370879"/>
            <a:chOff x="-42651700" y="3217825"/>
            <a:chExt cx="367600" cy="317425"/>
          </a:xfrm>
        </p:grpSpPr>
        <p:sp>
          <p:nvSpPr>
            <p:cNvPr id="7620" name="Google Shape;7620;p8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84"/>
          <p:cNvGrpSpPr/>
          <p:nvPr/>
        </p:nvGrpSpPr>
        <p:grpSpPr>
          <a:xfrm>
            <a:off x="1278678" y="1747704"/>
            <a:ext cx="358640" cy="363226"/>
            <a:chOff x="-42617300" y="3587775"/>
            <a:chExt cx="306950" cy="310875"/>
          </a:xfrm>
        </p:grpSpPr>
        <p:sp>
          <p:nvSpPr>
            <p:cNvPr id="7625" name="Google Shape;7625;p8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7" name="Google Shape;7627;p84"/>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8" name="Google Shape;7628;p84"/>
          <p:cNvGrpSpPr/>
          <p:nvPr/>
        </p:nvGrpSpPr>
        <p:grpSpPr>
          <a:xfrm>
            <a:off x="3450506" y="1332445"/>
            <a:ext cx="376926" cy="370324"/>
            <a:chOff x="-40748275" y="3238700"/>
            <a:chExt cx="322600" cy="316950"/>
          </a:xfrm>
        </p:grpSpPr>
        <p:sp>
          <p:nvSpPr>
            <p:cNvPr id="7629" name="Google Shape;7629;p8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84"/>
          <p:cNvGrpSpPr/>
          <p:nvPr/>
        </p:nvGrpSpPr>
        <p:grpSpPr>
          <a:xfrm>
            <a:off x="3453062" y="1800429"/>
            <a:ext cx="371814" cy="338690"/>
            <a:chOff x="-40745125" y="3632900"/>
            <a:chExt cx="318225" cy="289875"/>
          </a:xfrm>
        </p:grpSpPr>
        <p:sp>
          <p:nvSpPr>
            <p:cNvPr id="7636" name="Google Shape;7636;p8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84"/>
          <p:cNvGrpSpPr/>
          <p:nvPr/>
        </p:nvGrpSpPr>
        <p:grpSpPr>
          <a:xfrm>
            <a:off x="3457209" y="2211639"/>
            <a:ext cx="363518" cy="370178"/>
            <a:chOff x="-40742750" y="3972175"/>
            <a:chExt cx="311125" cy="316825"/>
          </a:xfrm>
        </p:grpSpPr>
        <p:sp>
          <p:nvSpPr>
            <p:cNvPr id="7644" name="Google Shape;7644;p8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84"/>
          <p:cNvGrpSpPr/>
          <p:nvPr/>
        </p:nvGrpSpPr>
        <p:grpSpPr>
          <a:xfrm>
            <a:off x="2239871" y="2661807"/>
            <a:ext cx="266892" cy="369974"/>
            <a:chOff x="-38860325" y="3221750"/>
            <a:chExt cx="228425" cy="316650"/>
          </a:xfrm>
        </p:grpSpPr>
        <p:sp>
          <p:nvSpPr>
            <p:cNvPr id="7647" name="Google Shape;7647;p8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84"/>
          <p:cNvGrpSpPr/>
          <p:nvPr/>
        </p:nvGrpSpPr>
        <p:grpSpPr>
          <a:xfrm>
            <a:off x="2190678" y="3123864"/>
            <a:ext cx="380081" cy="367111"/>
            <a:chOff x="-38905225" y="3591875"/>
            <a:chExt cx="325300" cy="314200"/>
          </a:xfrm>
        </p:grpSpPr>
        <p:sp>
          <p:nvSpPr>
            <p:cNvPr id="7652" name="Google Shape;7652;p8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5" name="Google Shape;7655;p84"/>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6" name="Google Shape;7656;p84"/>
          <p:cNvGrpSpPr/>
          <p:nvPr/>
        </p:nvGrpSpPr>
        <p:grpSpPr>
          <a:xfrm>
            <a:off x="3997427" y="3108944"/>
            <a:ext cx="290815" cy="369740"/>
            <a:chOff x="-37370925" y="3579105"/>
            <a:chExt cx="248900" cy="316450"/>
          </a:xfrm>
        </p:grpSpPr>
        <p:sp>
          <p:nvSpPr>
            <p:cNvPr id="7657" name="Google Shape;7657;p8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9" name="Google Shape;7659;p84"/>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4"/>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1" name="Google Shape;7661;p84"/>
          <p:cNvGrpSpPr/>
          <p:nvPr/>
        </p:nvGrpSpPr>
        <p:grpSpPr>
          <a:xfrm>
            <a:off x="1690803" y="2187015"/>
            <a:ext cx="371814" cy="369974"/>
            <a:chOff x="-42259725" y="3951100"/>
            <a:chExt cx="318225" cy="316650"/>
          </a:xfrm>
        </p:grpSpPr>
        <p:sp>
          <p:nvSpPr>
            <p:cNvPr id="7662" name="Google Shape;7662;p8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84"/>
          <p:cNvGrpSpPr/>
          <p:nvPr/>
        </p:nvGrpSpPr>
        <p:grpSpPr>
          <a:xfrm>
            <a:off x="3889164" y="1366036"/>
            <a:ext cx="370879" cy="337755"/>
            <a:chOff x="-40378075" y="3267450"/>
            <a:chExt cx="317425" cy="289075"/>
          </a:xfrm>
        </p:grpSpPr>
        <p:sp>
          <p:nvSpPr>
            <p:cNvPr id="7665" name="Google Shape;7665;p8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84"/>
          <p:cNvGrpSpPr/>
          <p:nvPr/>
        </p:nvGrpSpPr>
        <p:grpSpPr>
          <a:xfrm>
            <a:off x="3892830" y="1767304"/>
            <a:ext cx="363548" cy="369974"/>
            <a:chOff x="-40372575" y="3604550"/>
            <a:chExt cx="311150" cy="316650"/>
          </a:xfrm>
        </p:grpSpPr>
        <p:sp>
          <p:nvSpPr>
            <p:cNvPr id="7670" name="Google Shape;7670;p8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3" name="Google Shape;7673;p84"/>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4" name="Google Shape;7674;p84"/>
          <p:cNvGrpSpPr/>
          <p:nvPr/>
        </p:nvGrpSpPr>
        <p:grpSpPr>
          <a:xfrm>
            <a:off x="2616780" y="2659967"/>
            <a:ext cx="399038" cy="372165"/>
            <a:chOff x="-38542250" y="3220175"/>
            <a:chExt cx="341525" cy="318525"/>
          </a:xfrm>
        </p:grpSpPr>
        <p:sp>
          <p:nvSpPr>
            <p:cNvPr id="7675" name="Google Shape;7675;p8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84"/>
          <p:cNvGrpSpPr/>
          <p:nvPr/>
        </p:nvGrpSpPr>
        <p:grpSpPr>
          <a:xfrm>
            <a:off x="2638712" y="3119337"/>
            <a:ext cx="369974" cy="369068"/>
            <a:chOff x="-38537400" y="3588000"/>
            <a:chExt cx="316650" cy="315875"/>
          </a:xfrm>
        </p:grpSpPr>
        <p:sp>
          <p:nvSpPr>
            <p:cNvPr id="7679" name="Google Shape;7679;p8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84"/>
          <p:cNvGrpSpPr/>
          <p:nvPr/>
        </p:nvGrpSpPr>
        <p:grpSpPr>
          <a:xfrm>
            <a:off x="2637792" y="3576866"/>
            <a:ext cx="371814" cy="369974"/>
            <a:chOff x="-38538975" y="3954250"/>
            <a:chExt cx="318225" cy="316650"/>
          </a:xfrm>
        </p:grpSpPr>
        <p:sp>
          <p:nvSpPr>
            <p:cNvPr id="7684" name="Google Shape;7684;p8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84"/>
          <p:cNvGrpSpPr/>
          <p:nvPr/>
        </p:nvGrpSpPr>
        <p:grpSpPr>
          <a:xfrm>
            <a:off x="3955104" y="3571793"/>
            <a:ext cx="375465" cy="371814"/>
            <a:chOff x="-37385100" y="3949908"/>
            <a:chExt cx="321350" cy="318225"/>
          </a:xfrm>
        </p:grpSpPr>
        <p:sp>
          <p:nvSpPr>
            <p:cNvPr id="7687" name="Google Shape;7687;p8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84"/>
          <p:cNvGrpSpPr/>
          <p:nvPr/>
        </p:nvGrpSpPr>
        <p:grpSpPr>
          <a:xfrm>
            <a:off x="2130763" y="1307353"/>
            <a:ext cx="370909" cy="370675"/>
            <a:chOff x="-41895050" y="3217225"/>
            <a:chExt cx="317450" cy="317250"/>
          </a:xfrm>
        </p:grpSpPr>
        <p:sp>
          <p:nvSpPr>
            <p:cNvPr id="7690" name="Google Shape;7690;p8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84"/>
          <p:cNvGrpSpPr/>
          <p:nvPr/>
        </p:nvGrpSpPr>
        <p:grpSpPr>
          <a:xfrm>
            <a:off x="2130310" y="1744287"/>
            <a:ext cx="371814" cy="369974"/>
            <a:chOff x="-41893475" y="3584850"/>
            <a:chExt cx="318225" cy="316650"/>
          </a:xfrm>
        </p:grpSpPr>
        <p:sp>
          <p:nvSpPr>
            <p:cNvPr id="7696" name="Google Shape;7696;p8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0" name="Google Shape;7700;p84"/>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4"/>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2" name="Google Shape;7702;p84"/>
          <p:cNvGrpSpPr/>
          <p:nvPr/>
        </p:nvGrpSpPr>
        <p:grpSpPr>
          <a:xfrm>
            <a:off x="900338" y="3139579"/>
            <a:ext cx="337522" cy="370909"/>
            <a:chOff x="-39998250" y="3605325"/>
            <a:chExt cx="288875" cy="317450"/>
          </a:xfrm>
        </p:grpSpPr>
        <p:sp>
          <p:nvSpPr>
            <p:cNvPr id="7703" name="Google Shape;7703;p8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84"/>
          <p:cNvGrpSpPr/>
          <p:nvPr/>
        </p:nvGrpSpPr>
        <p:grpSpPr>
          <a:xfrm>
            <a:off x="884112" y="3598043"/>
            <a:ext cx="369974" cy="369945"/>
            <a:chOff x="-40011050" y="3972375"/>
            <a:chExt cx="316650" cy="316625"/>
          </a:xfrm>
        </p:grpSpPr>
        <p:sp>
          <p:nvSpPr>
            <p:cNvPr id="7706" name="Google Shape;7706;p8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84"/>
          <p:cNvGrpSpPr/>
          <p:nvPr/>
        </p:nvGrpSpPr>
        <p:grpSpPr>
          <a:xfrm>
            <a:off x="3116043" y="2662742"/>
            <a:ext cx="266921" cy="369039"/>
            <a:chOff x="-38129425" y="3222550"/>
            <a:chExt cx="228450" cy="315850"/>
          </a:xfrm>
        </p:grpSpPr>
        <p:sp>
          <p:nvSpPr>
            <p:cNvPr id="7709" name="Google Shape;7709;p8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84"/>
          <p:cNvGrpSpPr/>
          <p:nvPr/>
        </p:nvGrpSpPr>
        <p:grpSpPr>
          <a:xfrm>
            <a:off x="3071012" y="3119337"/>
            <a:ext cx="371785" cy="369974"/>
            <a:chOff x="-38172725" y="3588000"/>
            <a:chExt cx="318200" cy="316650"/>
          </a:xfrm>
        </p:grpSpPr>
        <p:sp>
          <p:nvSpPr>
            <p:cNvPr id="7712" name="Google Shape;7712;p8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84"/>
          <p:cNvGrpSpPr/>
          <p:nvPr/>
        </p:nvGrpSpPr>
        <p:grpSpPr>
          <a:xfrm>
            <a:off x="3146914" y="3577772"/>
            <a:ext cx="219981" cy="369974"/>
            <a:chOff x="-38109725" y="3955025"/>
            <a:chExt cx="188275" cy="316650"/>
          </a:xfrm>
        </p:grpSpPr>
        <p:sp>
          <p:nvSpPr>
            <p:cNvPr id="7721" name="Google Shape;7721;p8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3" name="Google Shape;7723;p84"/>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4" name="Google Shape;7724;p84"/>
          <p:cNvGrpSpPr/>
          <p:nvPr/>
        </p:nvGrpSpPr>
        <p:grpSpPr>
          <a:xfrm>
            <a:off x="2562313" y="1309193"/>
            <a:ext cx="373654" cy="369068"/>
            <a:chOff x="-41530375" y="3218800"/>
            <a:chExt cx="319800" cy="315875"/>
          </a:xfrm>
        </p:grpSpPr>
        <p:sp>
          <p:nvSpPr>
            <p:cNvPr id="7725" name="Google Shape;7725;p8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84"/>
          <p:cNvGrpSpPr/>
          <p:nvPr/>
        </p:nvGrpSpPr>
        <p:grpSpPr>
          <a:xfrm>
            <a:off x="2564607" y="1824351"/>
            <a:ext cx="369068" cy="289004"/>
            <a:chOff x="-41526450" y="3653375"/>
            <a:chExt cx="315875" cy="247350"/>
          </a:xfrm>
        </p:grpSpPr>
        <p:sp>
          <p:nvSpPr>
            <p:cNvPr id="7728" name="Google Shape;7728;p8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84"/>
          <p:cNvGrpSpPr/>
          <p:nvPr/>
        </p:nvGrpSpPr>
        <p:grpSpPr>
          <a:xfrm>
            <a:off x="2565994" y="2187015"/>
            <a:ext cx="366293" cy="369974"/>
            <a:chOff x="-41526450" y="3951100"/>
            <a:chExt cx="313500" cy="316650"/>
          </a:xfrm>
        </p:grpSpPr>
        <p:sp>
          <p:nvSpPr>
            <p:cNvPr id="7731" name="Google Shape;7731;p8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84"/>
          <p:cNvGrpSpPr/>
          <p:nvPr/>
        </p:nvGrpSpPr>
        <p:grpSpPr>
          <a:xfrm>
            <a:off x="1331249" y="2681144"/>
            <a:ext cx="339595" cy="371814"/>
            <a:chOff x="-39625900" y="3238300"/>
            <a:chExt cx="290650" cy="318225"/>
          </a:xfrm>
        </p:grpSpPr>
        <p:sp>
          <p:nvSpPr>
            <p:cNvPr id="7735" name="Google Shape;7735;p8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7" name="Google Shape;7737;p84"/>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8" name="Google Shape;7738;p84"/>
          <p:cNvGrpSpPr/>
          <p:nvPr/>
        </p:nvGrpSpPr>
        <p:grpSpPr>
          <a:xfrm>
            <a:off x="1325300" y="3597605"/>
            <a:ext cx="366293" cy="370441"/>
            <a:chOff x="-39647175" y="3972000"/>
            <a:chExt cx="313500" cy="317050"/>
          </a:xfrm>
        </p:grpSpPr>
        <p:sp>
          <p:nvSpPr>
            <p:cNvPr id="7739" name="Google Shape;7739;p8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84"/>
          <p:cNvGrpSpPr/>
          <p:nvPr/>
        </p:nvGrpSpPr>
        <p:grpSpPr>
          <a:xfrm>
            <a:off x="3494427" y="2661603"/>
            <a:ext cx="375495" cy="370879"/>
            <a:chOff x="-37808850" y="3221575"/>
            <a:chExt cx="321375" cy="317425"/>
          </a:xfrm>
        </p:grpSpPr>
        <p:sp>
          <p:nvSpPr>
            <p:cNvPr id="7743" name="Google Shape;7743;p8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84"/>
          <p:cNvGrpSpPr/>
          <p:nvPr/>
        </p:nvGrpSpPr>
        <p:grpSpPr>
          <a:xfrm>
            <a:off x="3503201" y="3183634"/>
            <a:ext cx="372749" cy="241158"/>
            <a:chOff x="-37806500" y="3643030"/>
            <a:chExt cx="319025" cy="206400"/>
          </a:xfrm>
        </p:grpSpPr>
        <p:sp>
          <p:nvSpPr>
            <p:cNvPr id="7746" name="Google Shape;7746;p8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84"/>
          <p:cNvGrpSpPr/>
          <p:nvPr/>
        </p:nvGrpSpPr>
        <p:grpSpPr>
          <a:xfrm>
            <a:off x="3505508" y="3575931"/>
            <a:ext cx="368134" cy="371814"/>
            <a:chOff x="-37804925" y="3953450"/>
            <a:chExt cx="315075" cy="318225"/>
          </a:xfrm>
        </p:grpSpPr>
        <p:sp>
          <p:nvSpPr>
            <p:cNvPr id="7749" name="Google Shape;7749;p8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2" name="Google Shape;7752;p84"/>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3" name="Google Shape;7753;p84"/>
          <p:cNvGrpSpPr/>
          <p:nvPr/>
        </p:nvGrpSpPr>
        <p:grpSpPr>
          <a:xfrm>
            <a:off x="4860977" y="1328538"/>
            <a:ext cx="355663" cy="308725"/>
            <a:chOff x="-28462125" y="3199700"/>
            <a:chExt cx="298550" cy="259150"/>
          </a:xfrm>
        </p:grpSpPr>
        <p:sp>
          <p:nvSpPr>
            <p:cNvPr id="7754" name="Google Shape;7754;p8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84"/>
          <p:cNvGrpSpPr/>
          <p:nvPr/>
        </p:nvGrpSpPr>
        <p:grpSpPr>
          <a:xfrm>
            <a:off x="4861930" y="1763228"/>
            <a:ext cx="353757" cy="352833"/>
            <a:chOff x="-28461325" y="3545475"/>
            <a:chExt cx="296950" cy="296175"/>
          </a:xfrm>
        </p:grpSpPr>
        <p:sp>
          <p:nvSpPr>
            <p:cNvPr id="7758" name="Google Shape;7758;p8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84"/>
          <p:cNvGrpSpPr/>
          <p:nvPr/>
        </p:nvGrpSpPr>
        <p:grpSpPr>
          <a:xfrm>
            <a:off x="4858162" y="2213272"/>
            <a:ext cx="361292" cy="352803"/>
            <a:chOff x="-28463700" y="3914875"/>
            <a:chExt cx="303275" cy="296150"/>
          </a:xfrm>
        </p:grpSpPr>
        <p:sp>
          <p:nvSpPr>
            <p:cNvPr id="7765" name="Google Shape;7765;p8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84"/>
          <p:cNvGrpSpPr/>
          <p:nvPr/>
        </p:nvGrpSpPr>
        <p:grpSpPr>
          <a:xfrm>
            <a:off x="7092947" y="1369355"/>
            <a:ext cx="351880" cy="227092"/>
            <a:chOff x="-26573400" y="3224125"/>
            <a:chExt cx="295375" cy="190625"/>
          </a:xfrm>
        </p:grpSpPr>
        <p:sp>
          <p:nvSpPr>
            <p:cNvPr id="7768" name="Google Shape;7768;p8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84"/>
          <p:cNvGrpSpPr/>
          <p:nvPr/>
        </p:nvGrpSpPr>
        <p:grpSpPr>
          <a:xfrm>
            <a:off x="7092947" y="1763690"/>
            <a:ext cx="351880" cy="351910"/>
            <a:chOff x="-26573400" y="3546250"/>
            <a:chExt cx="295375" cy="295400"/>
          </a:xfrm>
        </p:grpSpPr>
        <p:sp>
          <p:nvSpPr>
            <p:cNvPr id="7771" name="Google Shape;7771;p8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84"/>
          <p:cNvGrpSpPr/>
          <p:nvPr/>
        </p:nvGrpSpPr>
        <p:grpSpPr>
          <a:xfrm>
            <a:off x="7081228" y="2213599"/>
            <a:ext cx="375319" cy="352148"/>
            <a:chOff x="-26583625" y="3917025"/>
            <a:chExt cx="315050" cy="295600"/>
          </a:xfrm>
        </p:grpSpPr>
        <p:sp>
          <p:nvSpPr>
            <p:cNvPr id="7777" name="Google Shape;7777;p8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1" name="Google Shape;7781;p84"/>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2" name="Google Shape;7782;p84"/>
          <p:cNvGrpSpPr/>
          <p:nvPr/>
        </p:nvGrpSpPr>
        <p:grpSpPr>
          <a:xfrm>
            <a:off x="5779742" y="3172629"/>
            <a:ext cx="289039" cy="352833"/>
            <a:chOff x="-24694925" y="3518700"/>
            <a:chExt cx="242625" cy="296175"/>
          </a:xfrm>
        </p:grpSpPr>
        <p:sp>
          <p:nvSpPr>
            <p:cNvPr id="7783" name="Google Shape;7783;p8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84"/>
          <p:cNvGrpSpPr/>
          <p:nvPr/>
        </p:nvGrpSpPr>
        <p:grpSpPr>
          <a:xfrm>
            <a:off x="5779280" y="3622657"/>
            <a:ext cx="289962" cy="352833"/>
            <a:chOff x="-24709100" y="3888875"/>
            <a:chExt cx="243400" cy="296175"/>
          </a:xfrm>
        </p:grpSpPr>
        <p:sp>
          <p:nvSpPr>
            <p:cNvPr id="7788" name="Google Shape;7788;p8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84"/>
          <p:cNvGrpSpPr/>
          <p:nvPr/>
        </p:nvGrpSpPr>
        <p:grpSpPr>
          <a:xfrm>
            <a:off x="7979280" y="2695320"/>
            <a:ext cx="356556" cy="349557"/>
            <a:chOff x="-22863675" y="3131775"/>
            <a:chExt cx="299300" cy="293425"/>
          </a:xfrm>
        </p:grpSpPr>
        <p:sp>
          <p:nvSpPr>
            <p:cNvPr id="7792" name="Google Shape;7792;p8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84"/>
          <p:cNvGrpSpPr/>
          <p:nvPr/>
        </p:nvGrpSpPr>
        <p:grpSpPr>
          <a:xfrm>
            <a:off x="5322144" y="1306499"/>
            <a:ext cx="310602" cy="352803"/>
            <a:chOff x="-28069875" y="3175300"/>
            <a:chExt cx="260725" cy="296150"/>
          </a:xfrm>
        </p:grpSpPr>
        <p:sp>
          <p:nvSpPr>
            <p:cNvPr id="7796" name="Google Shape;7796;p8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5" name="Google Shape;7805;p84"/>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6" name="Google Shape;7806;p84"/>
          <p:cNvGrpSpPr/>
          <p:nvPr/>
        </p:nvGrpSpPr>
        <p:grpSpPr>
          <a:xfrm>
            <a:off x="5363423" y="2213733"/>
            <a:ext cx="228045" cy="351880"/>
            <a:chOff x="-28032075" y="3916450"/>
            <a:chExt cx="191425" cy="295375"/>
          </a:xfrm>
        </p:grpSpPr>
        <p:sp>
          <p:nvSpPr>
            <p:cNvPr id="7807" name="Google Shape;7807;p8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84"/>
          <p:cNvGrpSpPr/>
          <p:nvPr/>
        </p:nvGrpSpPr>
        <p:grpSpPr>
          <a:xfrm>
            <a:off x="7528769" y="1306484"/>
            <a:ext cx="352833" cy="352833"/>
            <a:chOff x="-26201650" y="3176075"/>
            <a:chExt cx="296175" cy="296175"/>
          </a:xfrm>
        </p:grpSpPr>
        <p:sp>
          <p:nvSpPr>
            <p:cNvPr id="7811" name="Google Shape;7811;p8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84"/>
          <p:cNvGrpSpPr/>
          <p:nvPr/>
        </p:nvGrpSpPr>
        <p:grpSpPr>
          <a:xfrm>
            <a:off x="7528293" y="1763705"/>
            <a:ext cx="353786" cy="351880"/>
            <a:chOff x="-26204800" y="3547050"/>
            <a:chExt cx="296975" cy="295375"/>
          </a:xfrm>
        </p:grpSpPr>
        <p:sp>
          <p:nvSpPr>
            <p:cNvPr id="7814" name="Google Shape;7814;p8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6" name="Google Shape;7816;p84"/>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7" name="Google Shape;7817;p84"/>
          <p:cNvGrpSpPr/>
          <p:nvPr/>
        </p:nvGrpSpPr>
        <p:grpSpPr>
          <a:xfrm>
            <a:off x="6199548" y="2693683"/>
            <a:ext cx="345328" cy="352833"/>
            <a:chOff x="-24353875" y="3147725"/>
            <a:chExt cx="289875" cy="296175"/>
          </a:xfrm>
        </p:grpSpPr>
        <p:sp>
          <p:nvSpPr>
            <p:cNvPr id="7818" name="Google Shape;7818;p8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84"/>
          <p:cNvGrpSpPr/>
          <p:nvPr/>
        </p:nvGrpSpPr>
        <p:grpSpPr>
          <a:xfrm>
            <a:off x="6207530" y="3173090"/>
            <a:ext cx="329365" cy="351910"/>
            <a:chOff x="-24344425" y="3519475"/>
            <a:chExt cx="276475" cy="295400"/>
          </a:xfrm>
        </p:grpSpPr>
        <p:sp>
          <p:nvSpPr>
            <p:cNvPr id="7821" name="Google Shape;7821;p8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84"/>
          <p:cNvGrpSpPr/>
          <p:nvPr/>
        </p:nvGrpSpPr>
        <p:grpSpPr>
          <a:xfrm>
            <a:off x="6197210" y="3625010"/>
            <a:ext cx="350004" cy="348128"/>
            <a:chOff x="-24353075" y="3891250"/>
            <a:chExt cx="293800" cy="292225"/>
          </a:xfrm>
        </p:grpSpPr>
        <p:sp>
          <p:nvSpPr>
            <p:cNvPr id="7824" name="Google Shape;7824;p8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84"/>
          <p:cNvGrpSpPr/>
          <p:nvPr/>
        </p:nvGrpSpPr>
        <p:grpSpPr>
          <a:xfrm>
            <a:off x="7980681" y="3173313"/>
            <a:ext cx="353757" cy="351463"/>
            <a:chOff x="-22845575" y="3504075"/>
            <a:chExt cx="296950" cy="295025"/>
          </a:xfrm>
        </p:grpSpPr>
        <p:sp>
          <p:nvSpPr>
            <p:cNvPr id="7827" name="Google Shape;7827;p8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84"/>
          <p:cNvGrpSpPr/>
          <p:nvPr/>
        </p:nvGrpSpPr>
        <p:grpSpPr>
          <a:xfrm>
            <a:off x="5773862" y="1306961"/>
            <a:ext cx="299344" cy="351880"/>
            <a:chOff x="-27691025" y="3175300"/>
            <a:chExt cx="251275" cy="295375"/>
          </a:xfrm>
        </p:grpSpPr>
        <p:sp>
          <p:nvSpPr>
            <p:cNvPr id="7830" name="Google Shape;7830;p8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84"/>
          <p:cNvGrpSpPr/>
          <p:nvPr/>
        </p:nvGrpSpPr>
        <p:grpSpPr>
          <a:xfrm>
            <a:off x="5746179" y="1825637"/>
            <a:ext cx="354710" cy="228015"/>
            <a:chOff x="-27721750" y="3598250"/>
            <a:chExt cx="297750" cy="191400"/>
          </a:xfrm>
        </p:grpSpPr>
        <p:sp>
          <p:nvSpPr>
            <p:cNvPr id="7835" name="Google Shape;7835;p8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84"/>
          <p:cNvGrpSpPr/>
          <p:nvPr/>
        </p:nvGrpSpPr>
        <p:grpSpPr>
          <a:xfrm>
            <a:off x="5747579" y="2219183"/>
            <a:ext cx="351910" cy="340980"/>
            <a:chOff x="-27719400" y="3925600"/>
            <a:chExt cx="295400" cy="286225"/>
          </a:xfrm>
        </p:grpSpPr>
        <p:sp>
          <p:nvSpPr>
            <p:cNvPr id="7838" name="Google Shape;7838;p8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84"/>
          <p:cNvGrpSpPr/>
          <p:nvPr/>
        </p:nvGrpSpPr>
        <p:grpSpPr>
          <a:xfrm>
            <a:off x="7968851" y="1306023"/>
            <a:ext cx="353757" cy="353757"/>
            <a:chOff x="-25834600" y="3176875"/>
            <a:chExt cx="296950" cy="296950"/>
          </a:xfrm>
        </p:grpSpPr>
        <p:sp>
          <p:nvSpPr>
            <p:cNvPr id="7841" name="Google Shape;7841;p8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84"/>
          <p:cNvGrpSpPr/>
          <p:nvPr/>
        </p:nvGrpSpPr>
        <p:grpSpPr>
          <a:xfrm>
            <a:off x="7968851" y="1774024"/>
            <a:ext cx="353757" cy="331241"/>
            <a:chOff x="-25834600" y="3564375"/>
            <a:chExt cx="296950" cy="278050"/>
          </a:xfrm>
        </p:grpSpPr>
        <p:sp>
          <p:nvSpPr>
            <p:cNvPr id="7847" name="Google Shape;7847;p8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84"/>
          <p:cNvGrpSpPr/>
          <p:nvPr/>
        </p:nvGrpSpPr>
        <p:grpSpPr>
          <a:xfrm>
            <a:off x="7966974" y="2213376"/>
            <a:ext cx="357509" cy="352595"/>
            <a:chOff x="-25834600" y="3915850"/>
            <a:chExt cx="300100" cy="295975"/>
          </a:xfrm>
        </p:grpSpPr>
        <p:sp>
          <p:nvSpPr>
            <p:cNvPr id="7856" name="Google Shape;7856;p8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84"/>
          <p:cNvGrpSpPr/>
          <p:nvPr/>
        </p:nvGrpSpPr>
        <p:grpSpPr>
          <a:xfrm>
            <a:off x="6702402" y="2694606"/>
            <a:ext cx="228968" cy="350987"/>
            <a:chOff x="-23930925" y="3149300"/>
            <a:chExt cx="192200" cy="294625"/>
          </a:xfrm>
        </p:grpSpPr>
        <p:sp>
          <p:nvSpPr>
            <p:cNvPr id="7860" name="Google Shape;7860;p8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84"/>
          <p:cNvGrpSpPr/>
          <p:nvPr/>
        </p:nvGrpSpPr>
        <p:grpSpPr>
          <a:xfrm>
            <a:off x="6659232" y="3173090"/>
            <a:ext cx="315307" cy="351910"/>
            <a:chOff x="-23962425" y="3519475"/>
            <a:chExt cx="264675" cy="295400"/>
          </a:xfrm>
        </p:grpSpPr>
        <p:sp>
          <p:nvSpPr>
            <p:cNvPr id="7865" name="Google Shape;7865;p8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7" name="Google Shape;7867;p84"/>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8" name="Google Shape;7868;p84"/>
          <p:cNvGrpSpPr/>
          <p:nvPr/>
        </p:nvGrpSpPr>
        <p:grpSpPr>
          <a:xfrm>
            <a:off x="8037908" y="3623134"/>
            <a:ext cx="239302" cy="351880"/>
            <a:chOff x="-22788075" y="3904625"/>
            <a:chExt cx="200875" cy="295375"/>
          </a:xfrm>
        </p:grpSpPr>
        <p:sp>
          <p:nvSpPr>
            <p:cNvPr id="7869" name="Google Shape;7869;p8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84"/>
          <p:cNvGrpSpPr/>
          <p:nvPr/>
        </p:nvGrpSpPr>
        <p:grpSpPr>
          <a:xfrm>
            <a:off x="6193206" y="1306499"/>
            <a:ext cx="354710" cy="352803"/>
            <a:chOff x="-27351575" y="3175300"/>
            <a:chExt cx="297750" cy="296150"/>
          </a:xfrm>
        </p:grpSpPr>
        <p:sp>
          <p:nvSpPr>
            <p:cNvPr id="7874" name="Google Shape;7874;p8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84"/>
          <p:cNvGrpSpPr/>
          <p:nvPr/>
        </p:nvGrpSpPr>
        <p:grpSpPr>
          <a:xfrm>
            <a:off x="6235914" y="1763109"/>
            <a:ext cx="269293" cy="353072"/>
            <a:chOff x="-27313750" y="3545275"/>
            <a:chExt cx="226050" cy="296375"/>
          </a:xfrm>
        </p:grpSpPr>
        <p:sp>
          <p:nvSpPr>
            <p:cNvPr id="7879" name="Google Shape;7879;p8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84"/>
          <p:cNvGrpSpPr/>
          <p:nvPr/>
        </p:nvGrpSpPr>
        <p:grpSpPr>
          <a:xfrm>
            <a:off x="6193206" y="2211380"/>
            <a:ext cx="354710" cy="356586"/>
            <a:chOff x="-27351575" y="3915650"/>
            <a:chExt cx="297750" cy="299325"/>
          </a:xfrm>
        </p:grpSpPr>
        <p:sp>
          <p:nvSpPr>
            <p:cNvPr id="7883" name="Google Shape;7883;p8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84"/>
          <p:cNvGrpSpPr/>
          <p:nvPr/>
        </p:nvGrpSpPr>
        <p:grpSpPr>
          <a:xfrm>
            <a:off x="4880696" y="2693579"/>
            <a:ext cx="319060" cy="353042"/>
            <a:chOff x="-25445525" y="3175900"/>
            <a:chExt cx="267825" cy="296350"/>
          </a:xfrm>
        </p:grpSpPr>
        <p:sp>
          <p:nvSpPr>
            <p:cNvPr id="7886" name="Google Shape;7886;p8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84"/>
          <p:cNvGrpSpPr/>
          <p:nvPr/>
        </p:nvGrpSpPr>
        <p:grpSpPr>
          <a:xfrm>
            <a:off x="4862410" y="3183902"/>
            <a:ext cx="355633" cy="330288"/>
            <a:chOff x="-25465200" y="3565175"/>
            <a:chExt cx="298525" cy="277250"/>
          </a:xfrm>
        </p:grpSpPr>
        <p:sp>
          <p:nvSpPr>
            <p:cNvPr id="7890" name="Google Shape;7890;p8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84"/>
          <p:cNvGrpSpPr/>
          <p:nvPr/>
        </p:nvGrpSpPr>
        <p:grpSpPr>
          <a:xfrm>
            <a:off x="4861948" y="3623432"/>
            <a:ext cx="356556" cy="351285"/>
            <a:chOff x="-25465200" y="3916150"/>
            <a:chExt cx="299300" cy="294875"/>
          </a:xfrm>
        </p:grpSpPr>
        <p:sp>
          <p:nvSpPr>
            <p:cNvPr id="7893" name="Google Shape;7893;p8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84"/>
          <p:cNvGrpSpPr/>
          <p:nvPr/>
        </p:nvGrpSpPr>
        <p:grpSpPr>
          <a:xfrm>
            <a:off x="7089388" y="2693698"/>
            <a:ext cx="351880" cy="352803"/>
            <a:chOff x="-23615075" y="3148525"/>
            <a:chExt cx="295375" cy="296150"/>
          </a:xfrm>
        </p:grpSpPr>
        <p:sp>
          <p:nvSpPr>
            <p:cNvPr id="7896" name="Google Shape;7896;p8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0" name="Google Shape;7900;p84"/>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1" name="Google Shape;7901;p84"/>
          <p:cNvGrpSpPr/>
          <p:nvPr/>
        </p:nvGrpSpPr>
        <p:grpSpPr>
          <a:xfrm>
            <a:off x="7088911" y="3632977"/>
            <a:ext cx="352833" cy="332194"/>
            <a:chOff x="-23615075" y="3906200"/>
            <a:chExt cx="296175" cy="278850"/>
          </a:xfrm>
        </p:grpSpPr>
        <p:sp>
          <p:nvSpPr>
            <p:cNvPr id="7902" name="Google Shape;7902;p8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84"/>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6" name="Google Shape;7906;p84"/>
          <p:cNvGrpSpPr/>
          <p:nvPr/>
        </p:nvGrpSpPr>
        <p:grpSpPr>
          <a:xfrm>
            <a:off x="6637880" y="1306618"/>
            <a:ext cx="353757" cy="352565"/>
            <a:chOff x="-26980600" y="3175500"/>
            <a:chExt cx="296950" cy="295950"/>
          </a:xfrm>
        </p:grpSpPr>
        <p:sp>
          <p:nvSpPr>
            <p:cNvPr id="7907" name="Google Shape;7907;p8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0" name="Google Shape;7910;p84"/>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1" name="Google Shape;7911;p84"/>
          <p:cNvGrpSpPr/>
          <p:nvPr/>
        </p:nvGrpSpPr>
        <p:grpSpPr>
          <a:xfrm>
            <a:off x="6638357" y="2245154"/>
            <a:ext cx="352803" cy="289039"/>
            <a:chOff x="-26981375" y="3951875"/>
            <a:chExt cx="296150" cy="242625"/>
          </a:xfrm>
        </p:grpSpPr>
        <p:sp>
          <p:nvSpPr>
            <p:cNvPr id="7912" name="Google Shape;7912;p8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84"/>
          <p:cNvGrpSpPr/>
          <p:nvPr/>
        </p:nvGrpSpPr>
        <p:grpSpPr>
          <a:xfrm>
            <a:off x="5303399" y="2692745"/>
            <a:ext cx="351910" cy="354710"/>
            <a:chOff x="-25094250" y="3176075"/>
            <a:chExt cx="295400" cy="297750"/>
          </a:xfrm>
        </p:grpSpPr>
        <p:sp>
          <p:nvSpPr>
            <p:cNvPr id="7916" name="Google Shape;7916;p8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84"/>
          <p:cNvGrpSpPr/>
          <p:nvPr/>
        </p:nvGrpSpPr>
        <p:grpSpPr>
          <a:xfrm>
            <a:off x="5303399" y="3173106"/>
            <a:ext cx="351910" cy="351880"/>
            <a:chOff x="-25094250" y="3547050"/>
            <a:chExt cx="295400" cy="295375"/>
          </a:xfrm>
        </p:grpSpPr>
        <p:sp>
          <p:nvSpPr>
            <p:cNvPr id="7920" name="Google Shape;7920;p8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5" name="Google Shape;7925;p84"/>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6" name="Google Shape;7926;p84"/>
          <p:cNvGrpSpPr/>
          <p:nvPr/>
        </p:nvGrpSpPr>
        <p:grpSpPr>
          <a:xfrm>
            <a:off x="7535476" y="2693698"/>
            <a:ext cx="352803" cy="352803"/>
            <a:chOff x="-23245675" y="3148525"/>
            <a:chExt cx="296150" cy="296150"/>
          </a:xfrm>
        </p:grpSpPr>
        <p:sp>
          <p:nvSpPr>
            <p:cNvPr id="7927" name="Google Shape;7927;p8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0" name="Google Shape;7930;p84"/>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1" name="Google Shape;7931;p84"/>
          <p:cNvGrpSpPr/>
          <p:nvPr/>
        </p:nvGrpSpPr>
        <p:grpSpPr>
          <a:xfrm>
            <a:off x="7535938" y="3622672"/>
            <a:ext cx="351880" cy="352803"/>
            <a:chOff x="-23244900" y="3888100"/>
            <a:chExt cx="295375" cy="296150"/>
          </a:xfrm>
        </p:grpSpPr>
        <p:sp>
          <p:nvSpPr>
            <p:cNvPr id="7932" name="Google Shape;7932;p8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3" name="Google Shape;7943;p84"/>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4"/>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7945" name="Google Shape;7945;p84"/>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49"/>
        <p:cNvGrpSpPr/>
        <p:nvPr/>
      </p:nvGrpSpPr>
      <p:grpSpPr>
        <a:xfrm>
          <a:off x="0" y="0"/>
          <a:ext cx="0" cy="0"/>
          <a:chOff x="0" y="0"/>
          <a:chExt cx="0" cy="0"/>
        </a:xfrm>
      </p:grpSpPr>
      <p:sp>
        <p:nvSpPr>
          <p:cNvPr id="7950" name="Google Shape;7950;p85"/>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1" name="Google Shape;7951;p85"/>
          <p:cNvGrpSpPr/>
          <p:nvPr/>
        </p:nvGrpSpPr>
        <p:grpSpPr>
          <a:xfrm>
            <a:off x="850004" y="1823018"/>
            <a:ext cx="367261" cy="367261"/>
            <a:chOff x="-65145700" y="3727425"/>
            <a:chExt cx="317425" cy="317425"/>
          </a:xfrm>
        </p:grpSpPr>
        <p:sp>
          <p:nvSpPr>
            <p:cNvPr id="7952" name="Google Shape;7952;p8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85"/>
          <p:cNvGrpSpPr/>
          <p:nvPr/>
        </p:nvGrpSpPr>
        <p:grpSpPr>
          <a:xfrm>
            <a:off x="853201" y="2251933"/>
            <a:ext cx="360868" cy="367261"/>
            <a:chOff x="-65144125" y="4094450"/>
            <a:chExt cx="311900" cy="317425"/>
          </a:xfrm>
        </p:grpSpPr>
        <p:sp>
          <p:nvSpPr>
            <p:cNvPr id="7955" name="Google Shape;7955;p8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8" name="Google Shape;7958;p85"/>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9" name="Google Shape;7959;p85"/>
          <p:cNvGrpSpPr/>
          <p:nvPr/>
        </p:nvGrpSpPr>
        <p:grpSpPr>
          <a:xfrm>
            <a:off x="3056770" y="1822628"/>
            <a:ext cx="370645" cy="368042"/>
            <a:chOff x="-63250675" y="3744075"/>
            <a:chExt cx="320350" cy="318100"/>
          </a:xfrm>
        </p:grpSpPr>
        <p:sp>
          <p:nvSpPr>
            <p:cNvPr id="7960" name="Google Shape;7960;p8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85"/>
          <p:cNvGrpSpPr/>
          <p:nvPr/>
        </p:nvGrpSpPr>
        <p:grpSpPr>
          <a:xfrm>
            <a:off x="3058462" y="2251933"/>
            <a:ext cx="367261" cy="367261"/>
            <a:chOff x="-63250675" y="4110200"/>
            <a:chExt cx="317425" cy="317425"/>
          </a:xfrm>
        </p:grpSpPr>
        <p:sp>
          <p:nvSpPr>
            <p:cNvPr id="7964" name="Google Shape;7964;p8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85"/>
          <p:cNvGrpSpPr/>
          <p:nvPr/>
        </p:nvGrpSpPr>
        <p:grpSpPr>
          <a:xfrm>
            <a:off x="1737509" y="2749028"/>
            <a:ext cx="359075" cy="358844"/>
            <a:chOff x="-61351725" y="3372400"/>
            <a:chExt cx="310350" cy="310150"/>
          </a:xfrm>
        </p:grpSpPr>
        <p:sp>
          <p:nvSpPr>
            <p:cNvPr id="7974" name="Google Shape;7974;p8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85"/>
          <p:cNvGrpSpPr/>
          <p:nvPr/>
        </p:nvGrpSpPr>
        <p:grpSpPr>
          <a:xfrm>
            <a:off x="1733864" y="3212084"/>
            <a:ext cx="366364" cy="333534"/>
            <a:chOff x="-61354875" y="3751050"/>
            <a:chExt cx="316650" cy="288275"/>
          </a:xfrm>
        </p:grpSpPr>
        <p:sp>
          <p:nvSpPr>
            <p:cNvPr id="7978" name="Google Shape;7978;p8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85"/>
          <p:cNvGrpSpPr/>
          <p:nvPr/>
        </p:nvGrpSpPr>
        <p:grpSpPr>
          <a:xfrm>
            <a:off x="1733864" y="3653724"/>
            <a:ext cx="366364" cy="367290"/>
            <a:chOff x="-61354875" y="4101525"/>
            <a:chExt cx="316650" cy="317450"/>
          </a:xfrm>
        </p:grpSpPr>
        <p:sp>
          <p:nvSpPr>
            <p:cNvPr id="7982" name="Google Shape;7982;p8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85"/>
          <p:cNvGrpSpPr/>
          <p:nvPr/>
        </p:nvGrpSpPr>
        <p:grpSpPr>
          <a:xfrm>
            <a:off x="3950299" y="2745600"/>
            <a:ext cx="368157" cy="365699"/>
            <a:chOff x="-59470075" y="3308975"/>
            <a:chExt cx="318200" cy="316075"/>
          </a:xfrm>
        </p:grpSpPr>
        <p:sp>
          <p:nvSpPr>
            <p:cNvPr id="7985" name="Google Shape;7985;p8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85"/>
          <p:cNvGrpSpPr/>
          <p:nvPr/>
        </p:nvGrpSpPr>
        <p:grpSpPr>
          <a:xfrm>
            <a:off x="1295729" y="1381305"/>
            <a:ext cx="367261" cy="364686"/>
            <a:chOff x="-64781025" y="3361050"/>
            <a:chExt cx="317425" cy="315200"/>
          </a:xfrm>
        </p:grpSpPr>
        <p:sp>
          <p:nvSpPr>
            <p:cNvPr id="7995" name="Google Shape;7995;p8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9" name="Google Shape;7999;p85"/>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5"/>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5"/>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2" name="Google Shape;8002;p85"/>
          <p:cNvGrpSpPr/>
          <p:nvPr/>
        </p:nvGrpSpPr>
        <p:grpSpPr>
          <a:xfrm>
            <a:off x="3500129" y="1822744"/>
            <a:ext cx="382765" cy="367810"/>
            <a:chOff x="-62890750" y="3747425"/>
            <a:chExt cx="330825" cy="317900"/>
          </a:xfrm>
        </p:grpSpPr>
        <p:sp>
          <p:nvSpPr>
            <p:cNvPr id="8003" name="Google Shape;8003;p8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85"/>
          <p:cNvGrpSpPr/>
          <p:nvPr/>
        </p:nvGrpSpPr>
        <p:grpSpPr>
          <a:xfrm>
            <a:off x="3507881" y="2252381"/>
            <a:ext cx="367261" cy="366364"/>
            <a:chOff x="-62884425" y="4111775"/>
            <a:chExt cx="317425" cy="316650"/>
          </a:xfrm>
        </p:grpSpPr>
        <p:sp>
          <p:nvSpPr>
            <p:cNvPr id="8018" name="Google Shape;8018;p8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85"/>
          <p:cNvGrpSpPr/>
          <p:nvPr/>
        </p:nvGrpSpPr>
        <p:grpSpPr>
          <a:xfrm>
            <a:off x="2180515" y="2748450"/>
            <a:ext cx="365438" cy="360001"/>
            <a:chOff x="-60991775" y="3376900"/>
            <a:chExt cx="315850" cy="311150"/>
          </a:xfrm>
        </p:grpSpPr>
        <p:sp>
          <p:nvSpPr>
            <p:cNvPr id="8021" name="Google Shape;8021;p8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85"/>
          <p:cNvGrpSpPr/>
          <p:nvPr/>
        </p:nvGrpSpPr>
        <p:grpSpPr>
          <a:xfrm>
            <a:off x="2180052" y="3199314"/>
            <a:ext cx="366364" cy="359075"/>
            <a:chOff x="-60988625" y="3740800"/>
            <a:chExt cx="316650" cy="310350"/>
          </a:xfrm>
        </p:grpSpPr>
        <p:sp>
          <p:nvSpPr>
            <p:cNvPr id="8025" name="Google Shape;8025;p8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85"/>
          <p:cNvGrpSpPr/>
          <p:nvPr/>
        </p:nvGrpSpPr>
        <p:grpSpPr>
          <a:xfrm>
            <a:off x="2180052" y="3654765"/>
            <a:ext cx="366364" cy="365207"/>
            <a:chOff x="-60987850" y="4100950"/>
            <a:chExt cx="316650" cy="315650"/>
          </a:xfrm>
        </p:grpSpPr>
        <p:sp>
          <p:nvSpPr>
            <p:cNvPr id="8029" name="Google Shape;8029;p8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85"/>
          <p:cNvGrpSpPr/>
          <p:nvPr/>
        </p:nvGrpSpPr>
        <p:grpSpPr>
          <a:xfrm>
            <a:off x="3949836" y="3200225"/>
            <a:ext cx="369083" cy="357253"/>
            <a:chOff x="-59447250" y="3706150"/>
            <a:chExt cx="319000" cy="308775"/>
          </a:xfrm>
        </p:grpSpPr>
        <p:sp>
          <p:nvSpPr>
            <p:cNvPr id="8035" name="Google Shape;8035;p8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85"/>
          <p:cNvGrpSpPr/>
          <p:nvPr/>
        </p:nvGrpSpPr>
        <p:grpSpPr>
          <a:xfrm>
            <a:off x="1738564" y="1381536"/>
            <a:ext cx="368186" cy="364224"/>
            <a:chOff x="-64406125" y="3362225"/>
            <a:chExt cx="318225" cy="314800"/>
          </a:xfrm>
        </p:grpSpPr>
        <p:sp>
          <p:nvSpPr>
            <p:cNvPr id="8040" name="Google Shape;8040;p8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2" name="Google Shape;8042;p85"/>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3" name="Google Shape;8043;p85"/>
          <p:cNvGrpSpPr/>
          <p:nvPr/>
        </p:nvGrpSpPr>
        <p:grpSpPr>
          <a:xfrm>
            <a:off x="1739027" y="2252381"/>
            <a:ext cx="367261" cy="366364"/>
            <a:chOff x="-64410850" y="4094450"/>
            <a:chExt cx="317425" cy="316650"/>
          </a:xfrm>
        </p:grpSpPr>
        <p:sp>
          <p:nvSpPr>
            <p:cNvPr id="8044" name="Google Shape;8044;p8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7" name="Google Shape;8047;p85"/>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8" name="Google Shape;8048;p85"/>
          <p:cNvGrpSpPr/>
          <p:nvPr/>
        </p:nvGrpSpPr>
        <p:grpSpPr>
          <a:xfrm>
            <a:off x="3960575" y="1822454"/>
            <a:ext cx="365467" cy="368389"/>
            <a:chOff x="-62516625" y="3743175"/>
            <a:chExt cx="315875" cy="318400"/>
          </a:xfrm>
        </p:grpSpPr>
        <p:sp>
          <p:nvSpPr>
            <p:cNvPr id="8049" name="Google Shape;8049;p8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85"/>
          <p:cNvGrpSpPr/>
          <p:nvPr/>
        </p:nvGrpSpPr>
        <p:grpSpPr>
          <a:xfrm>
            <a:off x="3967415" y="2272426"/>
            <a:ext cx="351786" cy="326274"/>
            <a:chOff x="-62511900" y="4129100"/>
            <a:chExt cx="304050" cy="282000"/>
          </a:xfrm>
        </p:grpSpPr>
        <p:sp>
          <p:nvSpPr>
            <p:cNvPr id="8052" name="Google Shape;8052;p8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85"/>
          <p:cNvGrpSpPr/>
          <p:nvPr/>
        </p:nvGrpSpPr>
        <p:grpSpPr>
          <a:xfrm>
            <a:off x="2645537" y="2744820"/>
            <a:ext cx="310770" cy="367261"/>
            <a:chOff x="-60597975" y="3367475"/>
            <a:chExt cx="268600" cy="317425"/>
          </a:xfrm>
        </p:grpSpPr>
        <p:sp>
          <p:nvSpPr>
            <p:cNvPr id="8058" name="Google Shape;8058;p8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3" name="Google Shape;8063;p85"/>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4" name="Google Shape;8064;p85"/>
          <p:cNvGrpSpPr/>
          <p:nvPr/>
        </p:nvGrpSpPr>
        <p:grpSpPr>
          <a:xfrm>
            <a:off x="2617740" y="3706136"/>
            <a:ext cx="366364" cy="262465"/>
            <a:chOff x="-60621600" y="4145650"/>
            <a:chExt cx="316650" cy="226850"/>
          </a:xfrm>
        </p:grpSpPr>
        <p:sp>
          <p:nvSpPr>
            <p:cNvPr id="8065" name="Google Shape;8065;p8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85"/>
          <p:cNvGrpSpPr/>
          <p:nvPr/>
        </p:nvGrpSpPr>
        <p:grpSpPr>
          <a:xfrm>
            <a:off x="3954392" y="3654635"/>
            <a:ext cx="359972" cy="365467"/>
            <a:chOff x="-59400775" y="4084200"/>
            <a:chExt cx="311125" cy="315875"/>
          </a:xfrm>
        </p:grpSpPr>
        <p:sp>
          <p:nvSpPr>
            <p:cNvPr id="8069" name="Google Shape;8069;p8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85"/>
          <p:cNvGrpSpPr/>
          <p:nvPr/>
        </p:nvGrpSpPr>
        <p:grpSpPr>
          <a:xfrm>
            <a:off x="2178486" y="1380466"/>
            <a:ext cx="365438" cy="366364"/>
            <a:chOff x="-64044600" y="3360375"/>
            <a:chExt cx="315850" cy="316650"/>
          </a:xfrm>
        </p:grpSpPr>
        <p:sp>
          <p:nvSpPr>
            <p:cNvPr id="8076" name="Google Shape;8076;p8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85"/>
          <p:cNvGrpSpPr/>
          <p:nvPr/>
        </p:nvGrpSpPr>
        <p:grpSpPr>
          <a:xfrm>
            <a:off x="2204909" y="1823018"/>
            <a:ext cx="312592" cy="367261"/>
            <a:chOff x="-64022550" y="3727425"/>
            <a:chExt cx="270175" cy="317425"/>
          </a:xfrm>
        </p:grpSpPr>
        <p:sp>
          <p:nvSpPr>
            <p:cNvPr id="8080" name="Google Shape;8080;p8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85"/>
          <p:cNvGrpSpPr/>
          <p:nvPr/>
        </p:nvGrpSpPr>
        <p:grpSpPr>
          <a:xfrm>
            <a:off x="2229047" y="2251918"/>
            <a:ext cx="264317" cy="367290"/>
            <a:chOff x="-64001300" y="4093650"/>
            <a:chExt cx="228450" cy="317450"/>
          </a:xfrm>
        </p:grpSpPr>
        <p:sp>
          <p:nvSpPr>
            <p:cNvPr id="8084" name="Google Shape;8084;p8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85"/>
          <p:cNvGrpSpPr/>
          <p:nvPr/>
        </p:nvGrpSpPr>
        <p:grpSpPr>
          <a:xfrm>
            <a:off x="848051" y="2745210"/>
            <a:ext cx="359972" cy="366480"/>
            <a:chOff x="-62148800" y="3377700"/>
            <a:chExt cx="311125" cy="316750"/>
          </a:xfrm>
        </p:grpSpPr>
        <p:sp>
          <p:nvSpPr>
            <p:cNvPr id="8089" name="Google Shape;8089;p8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85"/>
          <p:cNvGrpSpPr/>
          <p:nvPr/>
        </p:nvGrpSpPr>
        <p:grpSpPr>
          <a:xfrm>
            <a:off x="843958" y="3195207"/>
            <a:ext cx="368157" cy="367290"/>
            <a:chOff x="-62154300" y="3743950"/>
            <a:chExt cx="318200" cy="317450"/>
          </a:xfrm>
        </p:grpSpPr>
        <p:sp>
          <p:nvSpPr>
            <p:cNvPr id="8092" name="Google Shape;8092;p8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85"/>
          <p:cNvGrpSpPr/>
          <p:nvPr/>
        </p:nvGrpSpPr>
        <p:grpSpPr>
          <a:xfrm>
            <a:off x="843944" y="3654187"/>
            <a:ext cx="368186" cy="366364"/>
            <a:chOff x="-62151950" y="4111775"/>
            <a:chExt cx="318225" cy="316650"/>
          </a:xfrm>
        </p:grpSpPr>
        <p:sp>
          <p:nvSpPr>
            <p:cNvPr id="8095" name="Google Shape;8095;p8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85"/>
          <p:cNvGrpSpPr/>
          <p:nvPr/>
        </p:nvGrpSpPr>
        <p:grpSpPr>
          <a:xfrm>
            <a:off x="3062568" y="2744733"/>
            <a:ext cx="368157" cy="367434"/>
            <a:chOff x="-60254550" y="3367325"/>
            <a:chExt cx="318200" cy="317575"/>
          </a:xfrm>
        </p:grpSpPr>
        <p:sp>
          <p:nvSpPr>
            <p:cNvPr id="8100" name="Google Shape;8100;p8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85"/>
          <p:cNvGrpSpPr/>
          <p:nvPr/>
        </p:nvGrpSpPr>
        <p:grpSpPr>
          <a:xfrm>
            <a:off x="3063465" y="3195727"/>
            <a:ext cx="366364" cy="366248"/>
            <a:chOff x="-60255350" y="3733825"/>
            <a:chExt cx="316650" cy="316550"/>
          </a:xfrm>
        </p:grpSpPr>
        <p:sp>
          <p:nvSpPr>
            <p:cNvPr id="8105" name="Google Shape;8105;p8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85"/>
          <p:cNvGrpSpPr/>
          <p:nvPr/>
        </p:nvGrpSpPr>
        <p:grpSpPr>
          <a:xfrm>
            <a:off x="3091262" y="3654635"/>
            <a:ext cx="310770" cy="365467"/>
            <a:chOff x="-60232500" y="4101525"/>
            <a:chExt cx="268600" cy="315875"/>
          </a:xfrm>
        </p:grpSpPr>
        <p:sp>
          <p:nvSpPr>
            <p:cNvPr id="8113" name="Google Shape;8113;p8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5" name="Google Shape;8115;p85"/>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6" name="Google Shape;8116;p85"/>
          <p:cNvGrpSpPr/>
          <p:nvPr/>
        </p:nvGrpSpPr>
        <p:grpSpPr>
          <a:xfrm>
            <a:off x="2624262" y="1380466"/>
            <a:ext cx="368186" cy="366364"/>
            <a:chOff x="-63679950" y="3360375"/>
            <a:chExt cx="318225" cy="316650"/>
          </a:xfrm>
        </p:grpSpPr>
        <p:sp>
          <p:nvSpPr>
            <p:cNvPr id="8117" name="Google Shape;8117;p8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1" name="Google Shape;8121;p85"/>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2" name="Google Shape;8122;p85"/>
          <p:cNvGrpSpPr/>
          <p:nvPr/>
        </p:nvGrpSpPr>
        <p:grpSpPr>
          <a:xfrm>
            <a:off x="2622889" y="2251803"/>
            <a:ext cx="370934" cy="367521"/>
            <a:chOff x="-63679950" y="4093450"/>
            <a:chExt cx="320600" cy="317650"/>
          </a:xfrm>
        </p:grpSpPr>
        <p:sp>
          <p:nvSpPr>
            <p:cNvPr id="8123" name="Google Shape;8123;p8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85"/>
          <p:cNvGrpSpPr/>
          <p:nvPr/>
        </p:nvGrpSpPr>
        <p:grpSpPr>
          <a:xfrm>
            <a:off x="1283006" y="2744805"/>
            <a:ext cx="366364" cy="367290"/>
            <a:chOff x="-61784125" y="3377700"/>
            <a:chExt cx="316650" cy="317450"/>
          </a:xfrm>
        </p:grpSpPr>
        <p:sp>
          <p:nvSpPr>
            <p:cNvPr id="8127" name="Google Shape;8127;p8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5"/>
          <p:cNvGrpSpPr/>
          <p:nvPr/>
        </p:nvGrpSpPr>
        <p:grpSpPr>
          <a:xfrm>
            <a:off x="1283006" y="3195207"/>
            <a:ext cx="366364" cy="367290"/>
            <a:chOff x="-61783350" y="3743950"/>
            <a:chExt cx="316650" cy="317450"/>
          </a:xfrm>
        </p:grpSpPr>
        <p:sp>
          <p:nvSpPr>
            <p:cNvPr id="8135" name="Google Shape;8135;p8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7" name="Google Shape;8137;p85"/>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5"/>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5"/>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0" name="Google Shape;8140;p85"/>
          <p:cNvGrpSpPr/>
          <p:nvPr/>
        </p:nvGrpSpPr>
        <p:grpSpPr>
          <a:xfrm>
            <a:off x="3504430" y="3655040"/>
            <a:ext cx="369112" cy="364657"/>
            <a:chOff x="-59869425" y="4102225"/>
            <a:chExt cx="319025" cy="315175"/>
          </a:xfrm>
        </p:grpSpPr>
        <p:sp>
          <p:nvSpPr>
            <p:cNvPr id="8141" name="Google Shape;8141;p8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5"/>
          <p:cNvGrpSpPr/>
          <p:nvPr/>
        </p:nvGrpSpPr>
        <p:grpSpPr>
          <a:xfrm>
            <a:off x="2623233" y="4123862"/>
            <a:ext cx="366364" cy="365467"/>
            <a:chOff x="-59029025" y="3711650"/>
            <a:chExt cx="316650" cy="315875"/>
          </a:xfrm>
        </p:grpSpPr>
        <p:sp>
          <p:nvSpPr>
            <p:cNvPr id="8146" name="Google Shape;8146;p8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85"/>
          <p:cNvGrpSpPr/>
          <p:nvPr/>
        </p:nvGrpSpPr>
        <p:grpSpPr>
          <a:xfrm>
            <a:off x="4859311" y="1379917"/>
            <a:ext cx="351940" cy="348188"/>
            <a:chOff x="581525" y="3254850"/>
            <a:chExt cx="297750" cy="294575"/>
          </a:xfrm>
        </p:grpSpPr>
        <p:sp>
          <p:nvSpPr>
            <p:cNvPr id="8154" name="Google Shape;8154;p8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5"/>
          <p:cNvGrpSpPr/>
          <p:nvPr/>
        </p:nvGrpSpPr>
        <p:grpSpPr>
          <a:xfrm>
            <a:off x="4858380" y="1818853"/>
            <a:ext cx="353802" cy="351497"/>
            <a:chOff x="580725" y="3617925"/>
            <a:chExt cx="299325" cy="297375"/>
          </a:xfrm>
        </p:grpSpPr>
        <p:sp>
          <p:nvSpPr>
            <p:cNvPr id="8158" name="Google Shape;8158;p8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85"/>
          <p:cNvGrpSpPr/>
          <p:nvPr/>
        </p:nvGrpSpPr>
        <p:grpSpPr>
          <a:xfrm>
            <a:off x="4860242" y="2266043"/>
            <a:ext cx="350079" cy="350079"/>
            <a:chOff x="583100" y="3982600"/>
            <a:chExt cx="296175" cy="296175"/>
          </a:xfrm>
        </p:grpSpPr>
        <p:sp>
          <p:nvSpPr>
            <p:cNvPr id="8164" name="Google Shape;8164;p8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85"/>
          <p:cNvGrpSpPr/>
          <p:nvPr/>
        </p:nvGrpSpPr>
        <p:grpSpPr>
          <a:xfrm>
            <a:off x="7092856" y="1379667"/>
            <a:ext cx="307231" cy="348690"/>
            <a:chOff x="2423775" y="3226875"/>
            <a:chExt cx="259925" cy="295000"/>
          </a:xfrm>
        </p:grpSpPr>
        <p:sp>
          <p:nvSpPr>
            <p:cNvPr id="8172" name="Google Shape;8172;p8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85"/>
          <p:cNvGrpSpPr/>
          <p:nvPr/>
        </p:nvGrpSpPr>
        <p:grpSpPr>
          <a:xfrm>
            <a:off x="7070043" y="1820952"/>
            <a:ext cx="352857" cy="347301"/>
            <a:chOff x="2404875" y="3592725"/>
            <a:chExt cx="298525" cy="293825"/>
          </a:xfrm>
        </p:grpSpPr>
        <p:sp>
          <p:nvSpPr>
            <p:cNvPr id="8176" name="Google Shape;8176;p8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85"/>
          <p:cNvGrpSpPr/>
          <p:nvPr/>
        </p:nvGrpSpPr>
        <p:grpSpPr>
          <a:xfrm>
            <a:off x="7070974" y="2266517"/>
            <a:ext cx="350995" cy="349133"/>
            <a:chOff x="2404875" y="3955825"/>
            <a:chExt cx="296950" cy="295375"/>
          </a:xfrm>
        </p:grpSpPr>
        <p:sp>
          <p:nvSpPr>
            <p:cNvPr id="8180" name="Google Shape;8180;p8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85"/>
          <p:cNvGrpSpPr/>
          <p:nvPr/>
        </p:nvGrpSpPr>
        <p:grpSpPr>
          <a:xfrm>
            <a:off x="5764954" y="2730711"/>
            <a:ext cx="349163" cy="350079"/>
            <a:chOff x="4263650" y="3235150"/>
            <a:chExt cx="295400" cy="296175"/>
          </a:xfrm>
        </p:grpSpPr>
        <p:sp>
          <p:nvSpPr>
            <p:cNvPr id="8185" name="Google Shape;8185;p8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85"/>
          <p:cNvGrpSpPr/>
          <p:nvPr/>
        </p:nvGrpSpPr>
        <p:grpSpPr>
          <a:xfrm>
            <a:off x="5762634" y="3189872"/>
            <a:ext cx="353802" cy="327739"/>
            <a:chOff x="4266025" y="3609275"/>
            <a:chExt cx="299325" cy="277275"/>
          </a:xfrm>
        </p:grpSpPr>
        <p:sp>
          <p:nvSpPr>
            <p:cNvPr id="8191" name="Google Shape;8191;p8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85"/>
          <p:cNvGrpSpPr/>
          <p:nvPr/>
        </p:nvGrpSpPr>
        <p:grpSpPr>
          <a:xfrm>
            <a:off x="5763092" y="3655259"/>
            <a:ext cx="352886" cy="349133"/>
            <a:chOff x="4263650" y="3963700"/>
            <a:chExt cx="298550" cy="295375"/>
          </a:xfrm>
        </p:grpSpPr>
        <p:sp>
          <p:nvSpPr>
            <p:cNvPr id="8194" name="Google Shape;8194;p8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85"/>
          <p:cNvGrpSpPr/>
          <p:nvPr/>
        </p:nvGrpSpPr>
        <p:grpSpPr>
          <a:xfrm>
            <a:off x="8041429" y="2730711"/>
            <a:ext cx="226264" cy="350079"/>
            <a:chOff x="6164975" y="3211525"/>
            <a:chExt cx="191425" cy="296175"/>
          </a:xfrm>
        </p:grpSpPr>
        <p:sp>
          <p:nvSpPr>
            <p:cNvPr id="8202" name="Google Shape;8202;p8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85"/>
          <p:cNvGrpSpPr/>
          <p:nvPr/>
        </p:nvGrpSpPr>
        <p:grpSpPr>
          <a:xfrm>
            <a:off x="5303466" y="1378987"/>
            <a:ext cx="352886" cy="350049"/>
            <a:chOff x="946175" y="3253275"/>
            <a:chExt cx="298550" cy="296150"/>
          </a:xfrm>
        </p:grpSpPr>
        <p:sp>
          <p:nvSpPr>
            <p:cNvPr id="8210" name="Google Shape;8210;p8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85"/>
          <p:cNvGrpSpPr/>
          <p:nvPr/>
        </p:nvGrpSpPr>
        <p:grpSpPr>
          <a:xfrm>
            <a:off x="5304397" y="1820951"/>
            <a:ext cx="351024" cy="347301"/>
            <a:chOff x="946175" y="3619500"/>
            <a:chExt cx="296975" cy="293825"/>
          </a:xfrm>
        </p:grpSpPr>
        <p:sp>
          <p:nvSpPr>
            <p:cNvPr id="8216" name="Google Shape;8216;p8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5"/>
          <p:cNvGrpSpPr/>
          <p:nvPr/>
        </p:nvGrpSpPr>
        <p:grpSpPr>
          <a:xfrm>
            <a:off x="5303939" y="2265585"/>
            <a:ext cx="351940" cy="350995"/>
            <a:chOff x="944600" y="3981825"/>
            <a:chExt cx="297750" cy="296950"/>
          </a:xfrm>
        </p:grpSpPr>
        <p:sp>
          <p:nvSpPr>
            <p:cNvPr id="8223" name="Google Shape;8223;p8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85"/>
          <p:cNvGrpSpPr/>
          <p:nvPr/>
        </p:nvGrpSpPr>
        <p:grpSpPr>
          <a:xfrm>
            <a:off x="7520875" y="1379445"/>
            <a:ext cx="350079" cy="349133"/>
            <a:chOff x="2768750" y="3227275"/>
            <a:chExt cx="296175" cy="295375"/>
          </a:xfrm>
        </p:grpSpPr>
        <p:sp>
          <p:nvSpPr>
            <p:cNvPr id="8228" name="Google Shape;8228;p8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85"/>
          <p:cNvGrpSpPr/>
          <p:nvPr/>
        </p:nvGrpSpPr>
        <p:grpSpPr>
          <a:xfrm>
            <a:off x="7541826" y="1820317"/>
            <a:ext cx="308177" cy="348572"/>
            <a:chOff x="2786075" y="3591800"/>
            <a:chExt cx="260725" cy="294900"/>
          </a:xfrm>
        </p:grpSpPr>
        <p:sp>
          <p:nvSpPr>
            <p:cNvPr id="8237" name="Google Shape;8237;p8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85"/>
          <p:cNvGrpSpPr/>
          <p:nvPr/>
        </p:nvGrpSpPr>
        <p:grpSpPr>
          <a:xfrm>
            <a:off x="7582324" y="2266044"/>
            <a:ext cx="227180" cy="350079"/>
            <a:chOff x="2819150" y="3955025"/>
            <a:chExt cx="192200" cy="296175"/>
          </a:xfrm>
        </p:grpSpPr>
        <p:sp>
          <p:nvSpPr>
            <p:cNvPr id="8243" name="Google Shape;8243;p8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85"/>
          <p:cNvGrpSpPr/>
          <p:nvPr/>
        </p:nvGrpSpPr>
        <p:grpSpPr>
          <a:xfrm>
            <a:off x="6206097" y="2731642"/>
            <a:ext cx="349133" cy="348217"/>
            <a:chOff x="4629125" y="3235150"/>
            <a:chExt cx="295375" cy="294600"/>
          </a:xfrm>
        </p:grpSpPr>
        <p:sp>
          <p:nvSpPr>
            <p:cNvPr id="8248" name="Google Shape;8248;p8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85"/>
          <p:cNvGrpSpPr/>
          <p:nvPr/>
        </p:nvGrpSpPr>
        <p:grpSpPr>
          <a:xfrm>
            <a:off x="6206082" y="3179175"/>
            <a:ext cx="349163" cy="349133"/>
            <a:chOff x="4628325" y="3599825"/>
            <a:chExt cx="295400" cy="295375"/>
          </a:xfrm>
        </p:grpSpPr>
        <p:sp>
          <p:nvSpPr>
            <p:cNvPr id="8254" name="Google Shape;8254;p8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85"/>
          <p:cNvGrpSpPr/>
          <p:nvPr/>
        </p:nvGrpSpPr>
        <p:grpSpPr>
          <a:xfrm>
            <a:off x="6227033" y="3654786"/>
            <a:ext cx="307261" cy="350079"/>
            <a:chOff x="4645650" y="3962900"/>
            <a:chExt cx="259950" cy="296175"/>
          </a:xfrm>
        </p:grpSpPr>
        <p:sp>
          <p:nvSpPr>
            <p:cNvPr id="8267" name="Google Shape;8267;p8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85"/>
          <p:cNvGrpSpPr/>
          <p:nvPr/>
        </p:nvGrpSpPr>
        <p:grpSpPr>
          <a:xfrm>
            <a:off x="7979994" y="3179648"/>
            <a:ext cx="349133" cy="348188"/>
            <a:chOff x="6143725" y="3582500"/>
            <a:chExt cx="295375" cy="294575"/>
          </a:xfrm>
        </p:grpSpPr>
        <p:sp>
          <p:nvSpPr>
            <p:cNvPr id="8274" name="Google Shape;8274;p8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85"/>
          <p:cNvGrpSpPr/>
          <p:nvPr/>
        </p:nvGrpSpPr>
        <p:grpSpPr>
          <a:xfrm>
            <a:off x="5748820" y="1378987"/>
            <a:ext cx="350995" cy="350049"/>
            <a:chOff x="1310075" y="3253275"/>
            <a:chExt cx="296950" cy="296150"/>
          </a:xfrm>
        </p:grpSpPr>
        <p:sp>
          <p:nvSpPr>
            <p:cNvPr id="8282" name="Google Shape;8282;p8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5" name="Google Shape;8285;p85"/>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6" name="Google Shape;8286;p85"/>
          <p:cNvGrpSpPr/>
          <p:nvPr/>
        </p:nvGrpSpPr>
        <p:grpSpPr>
          <a:xfrm>
            <a:off x="5748347" y="2265246"/>
            <a:ext cx="351941" cy="351675"/>
            <a:chOff x="1310075" y="3980250"/>
            <a:chExt cx="297750" cy="297525"/>
          </a:xfrm>
        </p:grpSpPr>
        <p:sp>
          <p:nvSpPr>
            <p:cNvPr id="8287" name="Google Shape;8287;p8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85"/>
          <p:cNvGrpSpPr/>
          <p:nvPr/>
        </p:nvGrpSpPr>
        <p:grpSpPr>
          <a:xfrm>
            <a:off x="8013136" y="1379445"/>
            <a:ext cx="266305" cy="349133"/>
            <a:chOff x="3167275" y="3227275"/>
            <a:chExt cx="225300" cy="295375"/>
          </a:xfrm>
        </p:grpSpPr>
        <p:sp>
          <p:nvSpPr>
            <p:cNvPr id="8292" name="Google Shape;8292;p8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7" name="Google Shape;8297;p85"/>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8" name="Google Shape;8298;p85"/>
          <p:cNvGrpSpPr/>
          <p:nvPr/>
        </p:nvGrpSpPr>
        <p:grpSpPr>
          <a:xfrm>
            <a:off x="7970318" y="2266502"/>
            <a:ext cx="351940" cy="349163"/>
            <a:chOff x="3133425" y="3955025"/>
            <a:chExt cx="297750" cy="295400"/>
          </a:xfrm>
        </p:grpSpPr>
        <p:sp>
          <p:nvSpPr>
            <p:cNvPr id="8299" name="Google Shape;8299;p8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85"/>
          <p:cNvGrpSpPr/>
          <p:nvPr/>
        </p:nvGrpSpPr>
        <p:grpSpPr>
          <a:xfrm>
            <a:off x="6650491" y="2730090"/>
            <a:ext cx="350079" cy="351320"/>
            <a:chOff x="4991425" y="3234750"/>
            <a:chExt cx="296175" cy="297225"/>
          </a:xfrm>
        </p:grpSpPr>
        <p:sp>
          <p:nvSpPr>
            <p:cNvPr id="8303" name="Google Shape;8303;p8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85"/>
          <p:cNvGrpSpPr/>
          <p:nvPr/>
        </p:nvGrpSpPr>
        <p:grpSpPr>
          <a:xfrm>
            <a:off x="6650491" y="3199653"/>
            <a:ext cx="350079" cy="308177"/>
            <a:chOff x="4991425" y="3617150"/>
            <a:chExt cx="296175" cy="260725"/>
          </a:xfrm>
        </p:grpSpPr>
        <p:sp>
          <p:nvSpPr>
            <p:cNvPr id="8310" name="Google Shape;8310;p8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85"/>
          <p:cNvGrpSpPr/>
          <p:nvPr/>
        </p:nvGrpSpPr>
        <p:grpSpPr>
          <a:xfrm>
            <a:off x="6727764" y="3655244"/>
            <a:ext cx="195532" cy="349163"/>
            <a:chOff x="5056800" y="3962900"/>
            <a:chExt cx="165425" cy="295400"/>
          </a:xfrm>
        </p:grpSpPr>
        <p:sp>
          <p:nvSpPr>
            <p:cNvPr id="8318" name="Google Shape;8318;p8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85"/>
          <p:cNvGrpSpPr/>
          <p:nvPr/>
        </p:nvGrpSpPr>
        <p:grpSpPr>
          <a:xfrm>
            <a:off x="7979062" y="3655260"/>
            <a:ext cx="350995" cy="349133"/>
            <a:chOff x="6168925" y="3936925"/>
            <a:chExt cx="296950" cy="295375"/>
          </a:xfrm>
        </p:grpSpPr>
        <p:sp>
          <p:nvSpPr>
            <p:cNvPr id="8322" name="Google Shape;8322;p8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5"/>
          <p:cNvGrpSpPr/>
          <p:nvPr/>
        </p:nvGrpSpPr>
        <p:grpSpPr>
          <a:xfrm>
            <a:off x="6192781" y="1372332"/>
            <a:ext cx="348188" cy="349133"/>
            <a:chOff x="1674750" y="3254050"/>
            <a:chExt cx="294575" cy="295375"/>
          </a:xfrm>
        </p:grpSpPr>
        <p:sp>
          <p:nvSpPr>
            <p:cNvPr id="8329" name="Google Shape;8329;p8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85"/>
          <p:cNvGrpSpPr/>
          <p:nvPr/>
        </p:nvGrpSpPr>
        <p:grpSpPr>
          <a:xfrm>
            <a:off x="6207177" y="1820035"/>
            <a:ext cx="319347" cy="349133"/>
            <a:chOff x="1687350" y="3618725"/>
            <a:chExt cx="270175" cy="295375"/>
          </a:xfrm>
        </p:grpSpPr>
        <p:sp>
          <p:nvSpPr>
            <p:cNvPr id="8333" name="Google Shape;8333;p8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85"/>
          <p:cNvGrpSpPr/>
          <p:nvPr/>
        </p:nvGrpSpPr>
        <p:grpSpPr>
          <a:xfrm>
            <a:off x="6190880" y="2266516"/>
            <a:ext cx="351940" cy="349133"/>
            <a:chOff x="1672375" y="3982600"/>
            <a:chExt cx="297750" cy="295375"/>
          </a:xfrm>
        </p:grpSpPr>
        <p:sp>
          <p:nvSpPr>
            <p:cNvPr id="8337" name="Google Shape;8337;p8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85"/>
          <p:cNvGrpSpPr/>
          <p:nvPr/>
        </p:nvGrpSpPr>
        <p:grpSpPr>
          <a:xfrm>
            <a:off x="4882872" y="2730711"/>
            <a:ext cx="350079" cy="350079"/>
            <a:chOff x="3497300" y="3227275"/>
            <a:chExt cx="296175" cy="296175"/>
          </a:xfrm>
        </p:grpSpPr>
        <p:sp>
          <p:nvSpPr>
            <p:cNvPr id="8341" name="Google Shape;8341;p8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85"/>
          <p:cNvGrpSpPr/>
          <p:nvPr/>
        </p:nvGrpSpPr>
        <p:grpSpPr>
          <a:xfrm>
            <a:off x="4883345" y="3180106"/>
            <a:ext cx="349133" cy="347272"/>
            <a:chOff x="3497300" y="3591950"/>
            <a:chExt cx="295375" cy="293800"/>
          </a:xfrm>
        </p:grpSpPr>
        <p:sp>
          <p:nvSpPr>
            <p:cNvPr id="8350" name="Google Shape;8350;p8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5"/>
          <p:cNvGrpSpPr/>
          <p:nvPr/>
        </p:nvGrpSpPr>
        <p:grpSpPr>
          <a:xfrm>
            <a:off x="4883345" y="3655244"/>
            <a:ext cx="349133" cy="349163"/>
            <a:chOff x="3497300" y="3955025"/>
            <a:chExt cx="295375" cy="295400"/>
          </a:xfrm>
        </p:grpSpPr>
        <p:sp>
          <p:nvSpPr>
            <p:cNvPr id="8359" name="Google Shape;8359;p8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85"/>
          <p:cNvGrpSpPr/>
          <p:nvPr/>
        </p:nvGrpSpPr>
        <p:grpSpPr>
          <a:xfrm>
            <a:off x="7107917" y="2731435"/>
            <a:ext cx="327739" cy="348631"/>
            <a:chOff x="5364750" y="3235150"/>
            <a:chExt cx="277275" cy="294950"/>
          </a:xfrm>
        </p:grpSpPr>
        <p:sp>
          <p:nvSpPr>
            <p:cNvPr id="8363" name="Google Shape;8363;p8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85"/>
          <p:cNvGrpSpPr/>
          <p:nvPr/>
        </p:nvGrpSpPr>
        <p:grpSpPr>
          <a:xfrm>
            <a:off x="7096274" y="3177771"/>
            <a:ext cx="351024" cy="351941"/>
            <a:chOff x="5355300" y="3598250"/>
            <a:chExt cx="296975" cy="297750"/>
          </a:xfrm>
        </p:grpSpPr>
        <p:sp>
          <p:nvSpPr>
            <p:cNvPr id="8372" name="Google Shape;8372;p8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85"/>
          <p:cNvGrpSpPr/>
          <p:nvPr/>
        </p:nvGrpSpPr>
        <p:grpSpPr>
          <a:xfrm>
            <a:off x="7100470" y="3716693"/>
            <a:ext cx="342632" cy="226264"/>
            <a:chOff x="5358450" y="4015675"/>
            <a:chExt cx="289875" cy="191425"/>
          </a:xfrm>
        </p:grpSpPr>
        <p:sp>
          <p:nvSpPr>
            <p:cNvPr id="8381" name="Google Shape;8381;p8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85"/>
          <p:cNvGrpSpPr/>
          <p:nvPr/>
        </p:nvGrpSpPr>
        <p:grpSpPr>
          <a:xfrm>
            <a:off x="6226953" y="4099224"/>
            <a:ext cx="351024" cy="325464"/>
            <a:chOff x="6543825" y="3202075"/>
            <a:chExt cx="296975" cy="275350"/>
          </a:xfrm>
        </p:grpSpPr>
        <p:sp>
          <p:nvSpPr>
            <p:cNvPr id="8386" name="Google Shape;8386;p8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85"/>
          <p:cNvGrpSpPr/>
          <p:nvPr/>
        </p:nvGrpSpPr>
        <p:grpSpPr>
          <a:xfrm>
            <a:off x="6633934" y="1378972"/>
            <a:ext cx="350079" cy="350079"/>
            <a:chOff x="2037825" y="3254050"/>
            <a:chExt cx="296175" cy="296175"/>
          </a:xfrm>
        </p:grpSpPr>
        <p:sp>
          <p:nvSpPr>
            <p:cNvPr id="8394" name="Google Shape;8394;p8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85"/>
          <p:cNvGrpSpPr/>
          <p:nvPr/>
        </p:nvGrpSpPr>
        <p:grpSpPr>
          <a:xfrm>
            <a:off x="6632072" y="1820139"/>
            <a:ext cx="353802" cy="348926"/>
            <a:chOff x="2034675" y="3617925"/>
            <a:chExt cx="299325" cy="295200"/>
          </a:xfrm>
        </p:grpSpPr>
        <p:sp>
          <p:nvSpPr>
            <p:cNvPr id="8401" name="Google Shape;8401;p8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85"/>
          <p:cNvGrpSpPr/>
          <p:nvPr/>
        </p:nvGrpSpPr>
        <p:grpSpPr>
          <a:xfrm>
            <a:off x="6633934" y="2266516"/>
            <a:ext cx="350079" cy="349133"/>
            <a:chOff x="2037825" y="3981825"/>
            <a:chExt cx="296175" cy="295375"/>
          </a:xfrm>
        </p:grpSpPr>
        <p:sp>
          <p:nvSpPr>
            <p:cNvPr id="8407" name="Google Shape;8407;p8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85"/>
          <p:cNvGrpSpPr/>
          <p:nvPr/>
        </p:nvGrpSpPr>
        <p:grpSpPr>
          <a:xfrm>
            <a:off x="5318952" y="2762832"/>
            <a:ext cx="350079" cy="285837"/>
            <a:chOff x="3860400" y="3254050"/>
            <a:chExt cx="296175" cy="241825"/>
          </a:xfrm>
        </p:grpSpPr>
        <p:sp>
          <p:nvSpPr>
            <p:cNvPr id="8411" name="Google Shape;8411;p8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85"/>
          <p:cNvGrpSpPr/>
          <p:nvPr/>
        </p:nvGrpSpPr>
        <p:grpSpPr>
          <a:xfrm>
            <a:off x="5318479" y="3178702"/>
            <a:ext cx="351024" cy="350079"/>
            <a:chOff x="3859600" y="3591950"/>
            <a:chExt cx="296975" cy="296175"/>
          </a:xfrm>
        </p:grpSpPr>
        <p:sp>
          <p:nvSpPr>
            <p:cNvPr id="8419" name="Google Shape;8419;p8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85"/>
          <p:cNvGrpSpPr/>
          <p:nvPr/>
        </p:nvGrpSpPr>
        <p:grpSpPr>
          <a:xfrm>
            <a:off x="5318952" y="3654786"/>
            <a:ext cx="350079" cy="350079"/>
            <a:chOff x="3860400" y="3955025"/>
            <a:chExt cx="296175" cy="296175"/>
          </a:xfrm>
        </p:grpSpPr>
        <p:sp>
          <p:nvSpPr>
            <p:cNvPr id="8423" name="Google Shape;8423;p8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85"/>
          <p:cNvGrpSpPr/>
          <p:nvPr/>
        </p:nvGrpSpPr>
        <p:grpSpPr>
          <a:xfrm>
            <a:off x="7534167" y="2731184"/>
            <a:ext cx="355664" cy="349133"/>
            <a:chOff x="5716825" y="3235950"/>
            <a:chExt cx="300900" cy="295375"/>
          </a:xfrm>
        </p:grpSpPr>
        <p:sp>
          <p:nvSpPr>
            <p:cNvPr id="8429" name="Google Shape;8429;p8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85"/>
          <p:cNvGrpSpPr/>
          <p:nvPr/>
        </p:nvGrpSpPr>
        <p:grpSpPr>
          <a:xfrm>
            <a:off x="7547199" y="3189872"/>
            <a:ext cx="329601" cy="327739"/>
            <a:chOff x="5727850" y="3609275"/>
            <a:chExt cx="278850" cy="277275"/>
          </a:xfrm>
        </p:grpSpPr>
        <p:sp>
          <p:nvSpPr>
            <p:cNvPr id="8434" name="Google Shape;8434;p8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85"/>
          <p:cNvGrpSpPr/>
          <p:nvPr/>
        </p:nvGrpSpPr>
        <p:grpSpPr>
          <a:xfrm>
            <a:off x="7558383" y="3655259"/>
            <a:ext cx="307231" cy="349133"/>
            <a:chOff x="5736525" y="3963700"/>
            <a:chExt cx="259925" cy="295375"/>
          </a:xfrm>
        </p:grpSpPr>
        <p:sp>
          <p:nvSpPr>
            <p:cNvPr id="8440" name="Google Shape;8440;p8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85"/>
          <p:cNvGrpSpPr/>
          <p:nvPr/>
        </p:nvGrpSpPr>
        <p:grpSpPr>
          <a:xfrm>
            <a:off x="6649963" y="4104585"/>
            <a:ext cx="351024" cy="350079"/>
            <a:chOff x="6553275" y="3604550"/>
            <a:chExt cx="296975" cy="296175"/>
          </a:xfrm>
        </p:grpSpPr>
        <p:sp>
          <p:nvSpPr>
            <p:cNvPr id="8448" name="Google Shape;8448;p8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4" name="Google Shape;8454;p85"/>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8455" name="Google Shape;8455;p85"/>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59"/>
        <p:cNvGrpSpPr/>
        <p:nvPr/>
      </p:nvGrpSpPr>
      <p:grpSpPr>
        <a:xfrm>
          <a:off x="0" y="0"/>
          <a:ext cx="0" cy="0"/>
          <a:chOff x="0" y="0"/>
          <a:chExt cx="0" cy="0"/>
        </a:xfrm>
      </p:grpSpPr>
      <p:grpSp>
        <p:nvGrpSpPr>
          <p:cNvPr id="8460" name="Google Shape;8460;p86"/>
          <p:cNvGrpSpPr/>
          <p:nvPr/>
        </p:nvGrpSpPr>
        <p:grpSpPr>
          <a:xfrm>
            <a:off x="877057" y="1380546"/>
            <a:ext cx="294401" cy="353645"/>
            <a:chOff x="-35814600" y="3202075"/>
            <a:chExt cx="242625" cy="291450"/>
          </a:xfrm>
        </p:grpSpPr>
        <p:sp>
          <p:nvSpPr>
            <p:cNvPr id="8461" name="Google Shape;8461;p8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86"/>
          <p:cNvGrpSpPr/>
          <p:nvPr/>
        </p:nvGrpSpPr>
        <p:grpSpPr>
          <a:xfrm>
            <a:off x="847435" y="1821466"/>
            <a:ext cx="353645" cy="353888"/>
            <a:chOff x="-35839800" y="3561025"/>
            <a:chExt cx="291450" cy="291650"/>
          </a:xfrm>
        </p:grpSpPr>
        <p:sp>
          <p:nvSpPr>
            <p:cNvPr id="8469" name="Google Shape;8469;p8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6" name="Google Shape;8476;p86"/>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7" name="Google Shape;8477;p86"/>
          <p:cNvGrpSpPr/>
          <p:nvPr/>
        </p:nvGrpSpPr>
        <p:grpSpPr>
          <a:xfrm>
            <a:off x="3084980" y="1380546"/>
            <a:ext cx="353645" cy="353645"/>
            <a:chOff x="-34003850" y="3227275"/>
            <a:chExt cx="291450" cy="291450"/>
          </a:xfrm>
        </p:grpSpPr>
        <p:sp>
          <p:nvSpPr>
            <p:cNvPr id="8478" name="Google Shape;8478;p8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86"/>
          <p:cNvGrpSpPr/>
          <p:nvPr/>
        </p:nvGrpSpPr>
        <p:grpSpPr>
          <a:xfrm>
            <a:off x="3084510" y="1821238"/>
            <a:ext cx="354586" cy="354343"/>
            <a:chOff x="-34004625" y="3585850"/>
            <a:chExt cx="292225" cy="292025"/>
          </a:xfrm>
        </p:grpSpPr>
        <p:sp>
          <p:nvSpPr>
            <p:cNvPr id="8484" name="Google Shape;8484;p8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86"/>
          <p:cNvGrpSpPr/>
          <p:nvPr/>
        </p:nvGrpSpPr>
        <p:grpSpPr>
          <a:xfrm>
            <a:off x="3084025" y="2256439"/>
            <a:ext cx="355557" cy="354616"/>
            <a:chOff x="-34005425" y="3945575"/>
            <a:chExt cx="293025" cy="292250"/>
          </a:xfrm>
        </p:grpSpPr>
        <p:sp>
          <p:nvSpPr>
            <p:cNvPr id="8490" name="Google Shape;8490;p8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86"/>
          <p:cNvGrpSpPr/>
          <p:nvPr/>
        </p:nvGrpSpPr>
        <p:grpSpPr>
          <a:xfrm>
            <a:off x="1731124" y="2729615"/>
            <a:ext cx="358408" cy="355557"/>
            <a:chOff x="-32174975" y="3192625"/>
            <a:chExt cx="295375" cy="293025"/>
          </a:xfrm>
        </p:grpSpPr>
        <p:sp>
          <p:nvSpPr>
            <p:cNvPr id="8494" name="Google Shape;8494;p8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8" name="Google Shape;8498;p86"/>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6"/>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0" name="Google Shape;8500;p86"/>
          <p:cNvGrpSpPr/>
          <p:nvPr/>
        </p:nvGrpSpPr>
        <p:grpSpPr>
          <a:xfrm>
            <a:off x="3970274" y="2730570"/>
            <a:ext cx="354586" cy="353645"/>
            <a:chOff x="-30345325" y="3184750"/>
            <a:chExt cx="292225" cy="291450"/>
          </a:xfrm>
        </p:grpSpPr>
        <p:sp>
          <p:nvSpPr>
            <p:cNvPr id="8501" name="Google Shape;8501;p8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6"/>
          <p:cNvGrpSpPr/>
          <p:nvPr/>
        </p:nvGrpSpPr>
        <p:grpSpPr>
          <a:xfrm>
            <a:off x="1295026" y="1380546"/>
            <a:ext cx="353645" cy="353645"/>
            <a:chOff x="-35481425" y="3202075"/>
            <a:chExt cx="291450" cy="291450"/>
          </a:xfrm>
        </p:grpSpPr>
        <p:sp>
          <p:nvSpPr>
            <p:cNvPr id="8507" name="Google Shape;8507;p8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86"/>
          <p:cNvGrpSpPr/>
          <p:nvPr/>
        </p:nvGrpSpPr>
        <p:grpSpPr>
          <a:xfrm>
            <a:off x="1294556" y="1822072"/>
            <a:ext cx="354586" cy="352675"/>
            <a:chOff x="-35482200" y="3561225"/>
            <a:chExt cx="292225" cy="290650"/>
          </a:xfrm>
        </p:grpSpPr>
        <p:sp>
          <p:nvSpPr>
            <p:cNvPr id="8515" name="Google Shape;8515;p8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86"/>
          <p:cNvGrpSpPr/>
          <p:nvPr/>
        </p:nvGrpSpPr>
        <p:grpSpPr>
          <a:xfrm>
            <a:off x="1295026" y="2256940"/>
            <a:ext cx="353645" cy="353615"/>
            <a:chOff x="-35481425" y="3919600"/>
            <a:chExt cx="291450" cy="291425"/>
          </a:xfrm>
        </p:grpSpPr>
        <p:sp>
          <p:nvSpPr>
            <p:cNvPr id="8519" name="Google Shape;8519;p8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86"/>
          <p:cNvGrpSpPr/>
          <p:nvPr/>
        </p:nvGrpSpPr>
        <p:grpSpPr>
          <a:xfrm>
            <a:off x="3530661" y="1381031"/>
            <a:ext cx="357468" cy="352675"/>
            <a:chOff x="-33645475" y="3228075"/>
            <a:chExt cx="294600" cy="290650"/>
          </a:xfrm>
        </p:grpSpPr>
        <p:sp>
          <p:nvSpPr>
            <p:cNvPr id="8528" name="Google Shape;8528;p8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86"/>
          <p:cNvGrpSpPr/>
          <p:nvPr/>
        </p:nvGrpSpPr>
        <p:grpSpPr>
          <a:xfrm>
            <a:off x="3531631" y="1821116"/>
            <a:ext cx="355526" cy="354586"/>
            <a:chOff x="-33646250" y="3586425"/>
            <a:chExt cx="293000" cy="292225"/>
          </a:xfrm>
        </p:grpSpPr>
        <p:sp>
          <p:nvSpPr>
            <p:cNvPr id="8536" name="Google Shape;8536;p8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86"/>
          <p:cNvGrpSpPr/>
          <p:nvPr/>
        </p:nvGrpSpPr>
        <p:grpSpPr>
          <a:xfrm>
            <a:off x="3532101" y="2255969"/>
            <a:ext cx="354586" cy="355557"/>
            <a:chOff x="-33645475" y="3944800"/>
            <a:chExt cx="292225" cy="293025"/>
          </a:xfrm>
        </p:grpSpPr>
        <p:sp>
          <p:nvSpPr>
            <p:cNvPr id="8539" name="Google Shape;8539;p8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86"/>
          <p:cNvGrpSpPr/>
          <p:nvPr/>
        </p:nvGrpSpPr>
        <p:grpSpPr>
          <a:xfrm>
            <a:off x="2185320" y="2729706"/>
            <a:ext cx="352675" cy="355375"/>
            <a:chOff x="-31809525" y="3192625"/>
            <a:chExt cx="290650" cy="292875"/>
          </a:xfrm>
        </p:grpSpPr>
        <p:sp>
          <p:nvSpPr>
            <p:cNvPr id="8550" name="Google Shape;8550;p8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86"/>
          <p:cNvGrpSpPr/>
          <p:nvPr/>
        </p:nvGrpSpPr>
        <p:grpSpPr>
          <a:xfrm>
            <a:off x="2184835" y="3200258"/>
            <a:ext cx="353645" cy="355557"/>
            <a:chOff x="-31811100" y="3550975"/>
            <a:chExt cx="291450" cy="293025"/>
          </a:xfrm>
        </p:grpSpPr>
        <p:sp>
          <p:nvSpPr>
            <p:cNvPr id="8555" name="Google Shape;8555;p8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86"/>
          <p:cNvGrpSpPr/>
          <p:nvPr/>
        </p:nvGrpSpPr>
        <p:grpSpPr>
          <a:xfrm>
            <a:off x="2178631" y="3664562"/>
            <a:ext cx="366052" cy="356831"/>
            <a:chOff x="-31817400" y="3910025"/>
            <a:chExt cx="301675" cy="294075"/>
          </a:xfrm>
        </p:grpSpPr>
        <p:sp>
          <p:nvSpPr>
            <p:cNvPr id="8563" name="Google Shape;8563;p8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86"/>
          <p:cNvGrpSpPr/>
          <p:nvPr/>
        </p:nvGrpSpPr>
        <p:grpSpPr>
          <a:xfrm>
            <a:off x="3970259" y="3200743"/>
            <a:ext cx="354616" cy="354586"/>
            <a:chOff x="-30354000" y="3569100"/>
            <a:chExt cx="292250" cy="292225"/>
          </a:xfrm>
        </p:grpSpPr>
        <p:sp>
          <p:nvSpPr>
            <p:cNvPr id="8567" name="Google Shape;8567;p8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86"/>
          <p:cNvGrpSpPr/>
          <p:nvPr/>
        </p:nvGrpSpPr>
        <p:grpSpPr>
          <a:xfrm>
            <a:off x="1748837" y="1380546"/>
            <a:ext cx="342148" cy="353645"/>
            <a:chOff x="-35118325" y="3202075"/>
            <a:chExt cx="281975" cy="291450"/>
          </a:xfrm>
        </p:grpSpPr>
        <p:sp>
          <p:nvSpPr>
            <p:cNvPr id="8574" name="Google Shape;8574;p8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86"/>
          <p:cNvGrpSpPr/>
          <p:nvPr/>
        </p:nvGrpSpPr>
        <p:grpSpPr>
          <a:xfrm>
            <a:off x="1742618" y="1821799"/>
            <a:ext cx="354586" cy="353221"/>
            <a:chOff x="-35123050" y="3561225"/>
            <a:chExt cx="292225" cy="291100"/>
          </a:xfrm>
        </p:grpSpPr>
        <p:sp>
          <p:nvSpPr>
            <p:cNvPr id="8579" name="Google Shape;8579;p8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6"/>
          <p:cNvGrpSpPr/>
          <p:nvPr/>
        </p:nvGrpSpPr>
        <p:grpSpPr>
          <a:xfrm>
            <a:off x="1784677" y="2256940"/>
            <a:ext cx="270467" cy="353615"/>
            <a:chOff x="-35089175" y="3919600"/>
            <a:chExt cx="222900" cy="291425"/>
          </a:xfrm>
        </p:grpSpPr>
        <p:sp>
          <p:nvSpPr>
            <p:cNvPr id="8582" name="Google Shape;8582;p8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86"/>
          <p:cNvGrpSpPr/>
          <p:nvPr/>
        </p:nvGrpSpPr>
        <p:grpSpPr>
          <a:xfrm>
            <a:off x="3981673" y="1380303"/>
            <a:ext cx="336445" cy="354131"/>
            <a:chOff x="-33277650" y="3226875"/>
            <a:chExt cx="277275" cy="291850"/>
          </a:xfrm>
        </p:grpSpPr>
        <p:sp>
          <p:nvSpPr>
            <p:cNvPr id="8585" name="Google Shape;8585;p8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86"/>
          <p:cNvGrpSpPr/>
          <p:nvPr/>
        </p:nvGrpSpPr>
        <p:grpSpPr>
          <a:xfrm>
            <a:off x="3973073" y="1821587"/>
            <a:ext cx="353645" cy="353645"/>
            <a:chOff x="-33286325" y="3586425"/>
            <a:chExt cx="291450" cy="291450"/>
          </a:xfrm>
        </p:grpSpPr>
        <p:sp>
          <p:nvSpPr>
            <p:cNvPr id="8593" name="Google Shape;8593;p8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86"/>
          <p:cNvGrpSpPr/>
          <p:nvPr/>
        </p:nvGrpSpPr>
        <p:grpSpPr>
          <a:xfrm>
            <a:off x="3973073" y="2255969"/>
            <a:ext cx="353645" cy="355557"/>
            <a:chOff x="-33286325" y="3944800"/>
            <a:chExt cx="291450" cy="293025"/>
          </a:xfrm>
        </p:grpSpPr>
        <p:sp>
          <p:nvSpPr>
            <p:cNvPr id="8599" name="Google Shape;8599;p8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86"/>
          <p:cNvGrpSpPr/>
          <p:nvPr/>
        </p:nvGrpSpPr>
        <p:grpSpPr>
          <a:xfrm>
            <a:off x="2631470" y="2729129"/>
            <a:ext cx="353645" cy="356527"/>
            <a:chOff x="-31452725" y="3191825"/>
            <a:chExt cx="291450" cy="293825"/>
          </a:xfrm>
        </p:grpSpPr>
        <p:sp>
          <p:nvSpPr>
            <p:cNvPr id="8604" name="Google Shape;8604;p8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86"/>
          <p:cNvGrpSpPr/>
          <p:nvPr/>
        </p:nvGrpSpPr>
        <p:grpSpPr>
          <a:xfrm>
            <a:off x="2631000" y="3200744"/>
            <a:ext cx="354586" cy="354586"/>
            <a:chOff x="-31452725" y="3551775"/>
            <a:chExt cx="292225" cy="292225"/>
          </a:xfrm>
        </p:grpSpPr>
        <p:sp>
          <p:nvSpPr>
            <p:cNvPr id="8609" name="Google Shape;8609;p8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86"/>
          <p:cNvGrpSpPr/>
          <p:nvPr/>
        </p:nvGrpSpPr>
        <p:grpSpPr>
          <a:xfrm>
            <a:off x="2629559" y="3664729"/>
            <a:ext cx="357468" cy="356497"/>
            <a:chOff x="-31455100" y="3909350"/>
            <a:chExt cx="294600" cy="293800"/>
          </a:xfrm>
        </p:grpSpPr>
        <p:sp>
          <p:nvSpPr>
            <p:cNvPr id="8614" name="Google Shape;8614;p8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86"/>
          <p:cNvGrpSpPr/>
          <p:nvPr/>
        </p:nvGrpSpPr>
        <p:grpSpPr>
          <a:xfrm>
            <a:off x="3970744" y="3665684"/>
            <a:ext cx="353645" cy="354586"/>
            <a:chOff x="-30345325" y="3918800"/>
            <a:chExt cx="291450" cy="292225"/>
          </a:xfrm>
        </p:grpSpPr>
        <p:sp>
          <p:nvSpPr>
            <p:cNvPr id="8617" name="Google Shape;8617;p8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6"/>
          <p:cNvGrpSpPr/>
          <p:nvPr/>
        </p:nvGrpSpPr>
        <p:grpSpPr>
          <a:xfrm>
            <a:off x="2200736" y="1380546"/>
            <a:ext cx="332593" cy="353645"/>
            <a:chOff x="-34755225" y="3202075"/>
            <a:chExt cx="274100" cy="291450"/>
          </a:xfrm>
        </p:grpSpPr>
        <p:sp>
          <p:nvSpPr>
            <p:cNvPr id="8623" name="Google Shape;8623;p8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86"/>
          <p:cNvGrpSpPr/>
          <p:nvPr/>
        </p:nvGrpSpPr>
        <p:grpSpPr>
          <a:xfrm>
            <a:off x="2190209" y="1821587"/>
            <a:ext cx="353645" cy="353645"/>
            <a:chOff x="-34763900" y="3561225"/>
            <a:chExt cx="291450" cy="291450"/>
          </a:xfrm>
        </p:grpSpPr>
        <p:sp>
          <p:nvSpPr>
            <p:cNvPr id="8631" name="Google Shape;8631;p8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4" name="Google Shape;8634;p86"/>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5" name="Google Shape;8635;p86"/>
          <p:cNvGrpSpPr/>
          <p:nvPr/>
        </p:nvGrpSpPr>
        <p:grpSpPr>
          <a:xfrm>
            <a:off x="845106" y="2730099"/>
            <a:ext cx="354586" cy="354586"/>
            <a:chOff x="-32927950" y="3227275"/>
            <a:chExt cx="292225" cy="292225"/>
          </a:xfrm>
        </p:grpSpPr>
        <p:sp>
          <p:nvSpPr>
            <p:cNvPr id="8636" name="Google Shape;8636;p8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86"/>
          <p:cNvGrpSpPr/>
          <p:nvPr/>
        </p:nvGrpSpPr>
        <p:grpSpPr>
          <a:xfrm>
            <a:off x="844621" y="3201213"/>
            <a:ext cx="355557" cy="353645"/>
            <a:chOff x="-32927950" y="3586425"/>
            <a:chExt cx="293025" cy="291450"/>
          </a:xfrm>
        </p:grpSpPr>
        <p:sp>
          <p:nvSpPr>
            <p:cNvPr id="8642" name="Google Shape;8642;p8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86"/>
          <p:cNvGrpSpPr/>
          <p:nvPr/>
        </p:nvGrpSpPr>
        <p:grpSpPr>
          <a:xfrm>
            <a:off x="845106" y="3665198"/>
            <a:ext cx="354586" cy="355557"/>
            <a:chOff x="-32927950" y="3944800"/>
            <a:chExt cx="292225" cy="293025"/>
          </a:xfrm>
        </p:grpSpPr>
        <p:sp>
          <p:nvSpPr>
            <p:cNvPr id="8648" name="Google Shape;8648;p8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86"/>
          <p:cNvGrpSpPr/>
          <p:nvPr/>
        </p:nvGrpSpPr>
        <p:grpSpPr>
          <a:xfrm>
            <a:off x="3073898" y="2730449"/>
            <a:ext cx="354586" cy="353888"/>
            <a:chOff x="-31094350" y="3194000"/>
            <a:chExt cx="292225" cy="291650"/>
          </a:xfrm>
        </p:grpSpPr>
        <p:sp>
          <p:nvSpPr>
            <p:cNvPr id="8658" name="Google Shape;8658;p8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86"/>
          <p:cNvGrpSpPr/>
          <p:nvPr/>
        </p:nvGrpSpPr>
        <p:grpSpPr>
          <a:xfrm>
            <a:off x="3074368" y="3200941"/>
            <a:ext cx="353645" cy="354191"/>
            <a:chOff x="-31093575" y="3552550"/>
            <a:chExt cx="291450" cy="291900"/>
          </a:xfrm>
        </p:grpSpPr>
        <p:sp>
          <p:nvSpPr>
            <p:cNvPr id="8667" name="Google Shape;8667;p8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86"/>
          <p:cNvGrpSpPr/>
          <p:nvPr/>
        </p:nvGrpSpPr>
        <p:grpSpPr>
          <a:xfrm>
            <a:off x="3074368" y="3666169"/>
            <a:ext cx="353645" cy="353615"/>
            <a:chOff x="-31093575" y="3911725"/>
            <a:chExt cx="291450" cy="291425"/>
          </a:xfrm>
        </p:grpSpPr>
        <p:sp>
          <p:nvSpPr>
            <p:cNvPr id="8672" name="Google Shape;8672;p8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86"/>
          <p:cNvGrpSpPr/>
          <p:nvPr/>
        </p:nvGrpSpPr>
        <p:grpSpPr>
          <a:xfrm>
            <a:off x="2183798" y="4123136"/>
            <a:ext cx="356497" cy="354586"/>
            <a:chOff x="-29946000" y="3183175"/>
            <a:chExt cx="293800" cy="292225"/>
          </a:xfrm>
        </p:grpSpPr>
        <p:sp>
          <p:nvSpPr>
            <p:cNvPr id="8675" name="Google Shape;8675;p8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86"/>
          <p:cNvGrpSpPr/>
          <p:nvPr/>
        </p:nvGrpSpPr>
        <p:grpSpPr>
          <a:xfrm>
            <a:off x="2628330" y="1380289"/>
            <a:ext cx="358408" cy="354161"/>
            <a:chOff x="-34408675" y="3202075"/>
            <a:chExt cx="295375" cy="291875"/>
          </a:xfrm>
        </p:grpSpPr>
        <p:sp>
          <p:nvSpPr>
            <p:cNvPr id="8682" name="Google Shape;8682;p8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86"/>
          <p:cNvGrpSpPr/>
          <p:nvPr/>
        </p:nvGrpSpPr>
        <p:grpSpPr>
          <a:xfrm>
            <a:off x="2630241" y="1820283"/>
            <a:ext cx="354586" cy="356254"/>
            <a:chOff x="-34405525" y="3558075"/>
            <a:chExt cx="292225" cy="293600"/>
          </a:xfrm>
        </p:grpSpPr>
        <p:sp>
          <p:nvSpPr>
            <p:cNvPr id="8687" name="Google Shape;8687;p8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86"/>
          <p:cNvGrpSpPr/>
          <p:nvPr/>
        </p:nvGrpSpPr>
        <p:grpSpPr>
          <a:xfrm>
            <a:off x="2629755" y="2256940"/>
            <a:ext cx="355557" cy="353615"/>
            <a:chOff x="-34406325" y="3919600"/>
            <a:chExt cx="293025" cy="291425"/>
          </a:xfrm>
        </p:grpSpPr>
        <p:sp>
          <p:nvSpPr>
            <p:cNvPr id="8691" name="Google Shape;8691;p8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86"/>
          <p:cNvGrpSpPr/>
          <p:nvPr/>
        </p:nvGrpSpPr>
        <p:grpSpPr>
          <a:xfrm>
            <a:off x="1293653" y="2736303"/>
            <a:ext cx="353645" cy="342179"/>
            <a:chOff x="-32568800" y="3232000"/>
            <a:chExt cx="291450" cy="282000"/>
          </a:xfrm>
        </p:grpSpPr>
        <p:sp>
          <p:nvSpPr>
            <p:cNvPr id="8699" name="Google Shape;8699;p8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86"/>
          <p:cNvGrpSpPr/>
          <p:nvPr/>
        </p:nvGrpSpPr>
        <p:grpSpPr>
          <a:xfrm>
            <a:off x="1293183" y="3201213"/>
            <a:ext cx="354586" cy="353645"/>
            <a:chOff x="-32569575" y="3586425"/>
            <a:chExt cx="292225" cy="291450"/>
          </a:xfrm>
        </p:grpSpPr>
        <p:sp>
          <p:nvSpPr>
            <p:cNvPr id="8702" name="Google Shape;8702;p8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86"/>
          <p:cNvGrpSpPr/>
          <p:nvPr/>
        </p:nvGrpSpPr>
        <p:grpSpPr>
          <a:xfrm>
            <a:off x="1284098" y="3665805"/>
            <a:ext cx="372756" cy="354343"/>
            <a:chOff x="-32576675" y="3944600"/>
            <a:chExt cx="307200" cy="292025"/>
          </a:xfrm>
        </p:grpSpPr>
        <p:sp>
          <p:nvSpPr>
            <p:cNvPr id="8705" name="Google Shape;8705;p8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86"/>
          <p:cNvGrpSpPr/>
          <p:nvPr/>
        </p:nvGrpSpPr>
        <p:grpSpPr>
          <a:xfrm>
            <a:off x="3529065" y="2730100"/>
            <a:ext cx="354586" cy="354586"/>
            <a:chOff x="-30735200" y="3192625"/>
            <a:chExt cx="292225" cy="292225"/>
          </a:xfrm>
        </p:grpSpPr>
        <p:sp>
          <p:nvSpPr>
            <p:cNvPr id="8708" name="Google Shape;8708;p8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86"/>
          <p:cNvGrpSpPr/>
          <p:nvPr/>
        </p:nvGrpSpPr>
        <p:grpSpPr>
          <a:xfrm>
            <a:off x="3529065" y="3201532"/>
            <a:ext cx="354586" cy="353008"/>
            <a:chOff x="-30735200" y="3552550"/>
            <a:chExt cx="292225" cy="290925"/>
          </a:xfrm>
        </p:grpSpPr>
        <p:sp>
          <p:nvSpPr>
            <p:cNvPr id="8716" name="Google Shape;8716;p8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86"/>
          <p:cNvGrpSpPr/>
          <p:nvPr/>
        </p:nvGrpSpPr>
        <p:grpSpPr>
          <a:xfrm>
            <a:off x="3529065" y="3666154"/>
            <a:ext cx="354586" cy="353645"/>
            <a:chOff x="-30735200" y="3910925"/>
            <a:chExt cx="292225" cy="291450"/>
          </a:xfrm>
        </p:grpSpPr>
        <p:sp>
          <p:nvSpPr>
            <p:cNvPr id="8719" name="Google Shape;8719;p8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1" name="Google Shape;8721;p86"/>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2" name="Google Shape;8722;p86"/>
          <p:cNvGrpSpPr/>
          <p:nvPr/>
        </p:nvGrpSpPr>
        <p:grpSpPr>
          <a:xfrm>
            <a:off x="4882910" y="1379021"/>
            <a:ext cx="358971" cy="359224"/>
            <a:chOff x="-57956275" y="3197925"/>
            <a:chExt cx="319000" cy="319225"/>
          </a:xfrm>
        </p:grpSpPr>
        <p:sp>
          <p:nvSpPr>
            <p:cNvPr id="8723" name="Google Shape;8723;p8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86"/>
          <p:cNvGrpSpPr/>
          <p:nvPr/>
        </p:nvGrpSpPr>
        <p:grpSpPr>
          <a:xfrm>
            <a:off x="4905064" y="1835446"/>
            <a:ext cx="314662" cy="358971"/>
            <a:chOff x="-57940525" y="3590375"/>
            <a:chExt cx="279625" cy="319000"/>
          </a:xfrm>
        </p:grpSpPr>
        <p:sp>
          <p:nvSpPr>
            <p:cNvPr id="8731" name="Google Shape;8731;p8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86"/>
          <p:cNvGrpSpPr/>
          <p:nvPr/>
        </p:nvGrpSpPr>
        <p:grpSpPr>
          <a:xfrm>
            <a:off x="4875945" y="2276817"/>
            <a:ext cx="358099" cy="358999"/>
            <a:chOff x="-57959425" y="3982600"/>
            <a:chExt cx="318225" cy="319025"/>
          </a:xfrm>
        </p:grpSpPr>
        <p:sp>
          <p:nvSpPr>
            <p:cNvPr id="8737" name="Google Shape;8737;p8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86"/>
          <p:cNvGrpSpPr/>
          <p:nvPr/>
        </p:nvGrpSpPr>
        <p:grpSpPr>
          <a:xfrm>
            <a:off x="7076112" y="1380146"/>
            <a:ext cx="357226" cy="357226"/>
            <a:chOff x="-55987225" y="3198925"/>
            <a:chExt cx="317450" cy="317450"/>
          </a:xfrm>
        </p:grpSpPr>
        <p:sp>
          <p:nvSpPr>
            <p:cNvPr id="8742" name="Google Shape;8742;p8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6"/>
          <p:cNvGrpSpPr/>
          <p:nvPr/>
        </p:nvGrpSpPr>
        <p:grpSpPr>
          <a:xfrm>
            <a:off x="7076112" y="1836178"/>
            <a:ext cx="357226" cy="357367"/>
            <a:chOff x="-55987225" y="3591025"/>
            <a:chExt cx="317450" cy="317575"/>
          </a:xfrm>
        </p:grpSpPr>
        <p:sp>
          <p:nvSpPr>
            <p:cNvPr id="8747" name="Google Shape;8747;p8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6"/>
          <p:cNvGrpSpPr/>
          <p:nvPr/>
        </p:nvGrpSpPr>
        <p:grpSpPr>
          <a:xfrm>
            <a:off x="7090027" y="2276817"/>
            <a:ext cx="358999" cy="358999"/>
            <a:chOff x="-55988800" y="3982600"/>
            <a:chExt cx="319025" cy="319025"/>
          </a:xfrm>
        </p:grpSpPr>
        <p:sp>
          <p:nvSpPr>
            <p:cNvPr id="8753" name="Google Shape;8753;p8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86"/>
          <p:cNvGrpSpPr/>
          <p:nvPr/>
        </p:nvGrpSpPr>
        <p:grpSpPr>
          <a:xfrm>
            <a:off x="5748546" y="2734774"/>
            <a:ext cx="356326" cy="358971"/>
            <a:chOff x="-54026025" y="3192625"/>
            <a:chExt cx="316650" cy="319000"/>
          </a:xfrm>
        </p:grpSpPr>
        <p:sp>
          <p:nvSpPr>
            <p:cNvPr id="8759" name="Google Shape;8759;p8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86"/>
          <p:cNvGrpSpPr/>
          <p:nvPr/>
        </p:nvGrpSpPr>
        <p:grpSpPr>
          <a:xfrm>
            <a:off x="5768492" y="3205748"/>
            <a:ext cx="316434" cy="358099"/>
            <a:chOff x="-54007925" y="3584850"/>
            <a:chExt cx="281200" cy="318225"/>
          </a:xfrm>
        </p:grpSpPr>
        <p:sp>
          <p:nvSpPr>
            <p:cNvPr id="8768" name="Google Shape;8768;p8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86"/>
          <p:cNvGrpSpPr/>
          <p:nvPr/>
        </p:nvGrpSpPr>
        <p:grpSpPr>
          <a:xfrm>
            <a:off x="5768492" y="3667633"/>
            <a:ext cx="316434" cy="358914"/>
            <a:chOff x="-54007925" y="3975575"/>
            <a:chExt cx="281200" cy="318950"/>
          </a:xfrm>
        </p:grpSpPr>
        <p:sp>
          <p:nvSpPr>
            <p:cNvPr id="8775" name="Google Shape;8775;p8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86"/>
          <p:cNvGrpSpPr/>
          <p:nvPr/>
        </p:nvGrpSpPr>
        <p:grpSpPr>
          <a:xfrm>
            <a:off x="8003359" y="2752104"/>
            <a:ext cx="274770" cy="358492"/>
            <a:chOff x="-52005775" y="3208025"/>
            <a:chExt cx="244175" cy="318575"/>
          </a:xfrm>
        </p:grpSpPr>
        <p:sp>
          <p:nvSpPr>
            <p:cNvPr id="8780" name="Google Shape;8780;p8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86"/>
          <p:cNvGrpSpPr/>
          <p:nvPr/>
        </p:nvGrpSpPr>
        <p:grpSpPr>
          <a:xfrm>
            <a:off x="5309825" y="1380146"/>
            <a:ext cx="358099" cy="358099"/>
            <a:chOff x="-57568775" y="3198925"/>
            <a:chExt cx="318225" cy="318225"/>
          </a:xfrm>
        </p:grpSpPr>
        <p:sp>
          <p:nvSpPr>
            <p:cNvPr id="8792" name="Google Shape;8792;p8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86"/>
          <p:cNvGrpSpPr/>
          <p:nvPr/>
        </p:nvGrpSpPr>
        <p:grpSpPr>
          <a:xfrm>
            <a:off x="5331543" y="1835446"/>
            <a:ext cx="314662" cy="358099"/>
            <a:chOff x="-57549075" y="3590375"/>
            <a:chExt cx="279625" cy="318225"/>
          </a:xfrm>
        </p:grpSpPr>
        <p:sp>
          <p:nvSpPr>
            <p:cNvPr id="8799" name="Google Shape;8799;p8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86"/>
          <p:cNvGrpSpPr/>
          <p:nvPr/>
        </p:nvGrpSpPr>
        <p:grpSpPr>
          <a:xfrm>
            <a:off x="5323740" y="2276817"/>
            <a:ext cx="359871" cy="359871"/>
            <a:chOff x="-57570350" y="3982600"/>
            <a:chExt cx="319800" cy="319800"/>
          </a:xfrm>
        </p:grpSpPr>
        <p:sp>
          <p:nvSpPr>
            <p:cNvPr id="8804" name="Google Shape;8804;p8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86"/>
          <p:cNvGrpSpPr/>
          <p:nvPr/>
        </p:nvGrpSpPr>
        <p:grpSpPr>
          <a:xfrm>
            <a:off x="7538779" y="1379246"/>
            <a:ext cx="314662" cy="358999"/>
            <a:chOff x="-55576850" y="3198125"/>
            <a:chExt cx="279625" cy="319025"/>
          </a:xfrm>
        </p:grpSpPr>
        <p:sp>
          <p:nvSpPr>
            <p:cNvPr id="8809" name="Google Shape;8809;p8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86"/>
          <p:cNvGrpSpPr/>
          <p:nvPr/>
        </p:nvGrpSpPr>
        <p:grpSpPr>
          <a:xfrm>
            <a:off x="7516174" y="1835221"/>
            <a:ext cx="359871" cy="358324"/>
            <a:chOff x="-55596550" y="3590175"/>
            <a:chExt cx="319800" cy="318425"/>
          </a:xfrm>
        </p:grpSpPr>
        <p:sp>
          <p:nvSpPr>
            <p:cNvPr id="8814" name="Google Shape;8814;p8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6"/>
          <p:cNvGrpSpPr/>
          <p:nvPr/>
        </p:nvGrpSpPr>
        <p:grpSpPr>
          <a:xfrm>
            <a:off x="7531412" y="2276564"/>
            <a:ext cx="358999" cy="359252"/>
            <a:chOff x="-55595775" y="3982375"/>
            <a:chExt cx="319025" cy="319250"/>
          </a:xfrm>
        </p:grpSpPr>
        <p:sp>
          <p:nvSpPr>
            <p:cNvPr id="8819" name="Google Shape;8819;p8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86"/>
          <p:cNvGrpSpPr/>
          <p:nvPr/>
        </p:nvGrpSpPr>
        <p:grpSpPr>
          <a:xfrm>
            <a:off x="6188595" y="2734774"/>
            <a:ext cx="358999" cy="358099"/>
            <a:chOff x="-53635375" y="3192625"/>
            <a:chExt cx="319025" cy="318225"/>
          </a:xfrm>
        </p:grpSpPr>
        <p:sp>
          <p:nvSpPr>
            <p:cNvPr id="8826" name="Google Shape;8826;p8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86"/>
          <p:cNvGrpSpPr/>
          <p:nvPr/>
        </p:nvGrpSpPr>
        <p:grpSpPr>
          <a:xfrm>
            <a:off x="6210763" y="3205748"/>
            <a:ext cx="314662" cy="358999"/>
            <a:chOff x="-53615675" y="3584850"/>
            <a:chExt cx="279625" cy="319025"/>
          </a:xfrm>
        </p:grpSpPr>
        <p:sp>
          <p:nvSpPr>
            <p:cNvPr id="8830" name="Google Shape;8830;p8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86"/>
          <p:cNvGrpSpPr/>
          <p:nvPr/>
        </p:nvGrpSpPr>
        <p:grpSpPr>
          <a:xfrm>
            <a:off x="6188609" y="3668674"/>
            <a:ext cx="358971" cy="357874"/>
            <a:chOff x="-53634575" y="3976500"/>
            <a:chExt cx="319000" cy="318025"/>
          </a:xfrm>
        </p:grpSpPr>
        <p:sp>
          <p:nvSpPr>
            <p:cNvPr id="8834" name="Google Shape;8834;p8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86"/>
          <p:cNvGrpSpPr/>
          <p:nvPr/>
        </p:nvGrpSpPr>
        <p:grpSpPr>
          <a:xfrm>
            <a:off x="7983413" y="3211628"/>
            <a:ext cx="314662" cy="358436"/>
            <a:chOff x="-52023900" y="3590075"/>
            <a:chExt cx="279625" cy="318525"/>
          </a:xfrm>
        </p:grpSpPr>
        <p:sp>
          <p:nvSpPr>
            <p:cNvPr id="8843" name="Google Shape;8843;p8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86"/>
          <p:cNvGrpSpPr/>
          <p:nvPr/>
        </p:nvGrpSpPr>
        <p:grpSpPr>
          <a:xfrm>
            <a:off x="5746654" y="1380146"/>
            <a:ext cx="358971" cy="358971"/>
            <a:chOff x="-57173375" y="3198925"/>
            <a:chExt cx="319000" cy="319000"/>
          </a:xfrm>
        </p:grpSpPr>
        <p:sp>
          <p:nvSpPr>
            <p:cNvPr id="8851" name="Google Shape;8851;p8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86"/>
          <p:cNvGrpSpPr/>
          <p:nvPr/>
        </p:nvGrpSpPr>
        <p:grpSpPr>
          <a:xfrm>
            <a:off x="5747541" y="1857587"/>
            <a:ext cx="357198" cy="314690"/>
            <a:chOff x="-57176525" y="3610050"/>
            <a:chExt cx="317425" cy="279650"/>
          </a:xfrm>
        </p:grpSpPr>
        <p:sp>
          <p:nvSpPr>
            <p:cNvPr id="8856" name="Google Shape;8856;p8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86"/>
          <p:cNvGrpSpPr/>
          <p:nvPr/>
        </p:nvGrpSpPr>
        <p:grpSpPr>
          <a:xfrm>
            <a:off x="7957995" y="1380146"/>
            <a:ext cx="358099" cy="356326"/>
            <a:chOff x="-55202750" y="3198925"/>
            <a:chExt cx="318225" cy="316650"/>
          </a:xfrm>
        </p:grpSpPr>
        <p:sp>
          <p:nvSpPr>
            <p:cNvPr id="8862" name="Google Shape;8862;p8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86"/>
          <p:cNvGrpSpPr/>
          <p:nvPr/>
        </p:nvGrpSpPr>
        <p:grpSpPr>
          <a:xfrm>
            <a:off x="7968629" y="1835446"/>
            <a:ext cx="336830" cy="358099"/>
            <a:chOff x="-55194875" y="3590375"/>
            <a:chExt cx="299325" cy="318225"/>
          </a:xfrm>
        </p:grpSpPr>
        <p:sp>
          <p:nvSpPr>
            <p:cNvPr id="8865" name="Google Shape;8865;p8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86"/>
          <p:cNvGrpSpPr/>
          <p:nvPr/>
        </p:nvGrpSpPr>
        <p:grpSpPr>
          <a:xfrm>
            <a:off x="7973247" y="2277717"/>
            <a:ext cx="357198" cy="357198"/>
            <a:chOff x="-55203525" y="3983400"/>
            <a:chExt cx="317425" cy="317425"/>
          </a:xfrm>
        </p:grpSpPr>
        <p:sp>
          <p:nvSpPr>
            <p:cNvPr id="8871" name="Google Shape;8871;p8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86"/>
          <p:cNvGrpSpPr/>
          <p:nvPr/>
        </p:nvGrpSpPr>
        <p:grpSpPr>
          <a:xfrm>
            <a:off x="6639727" y="2734774"/>
            <a:ext cx="335930" cy="358971"/>
            <a:chOff x="-53232900" y="3192625"/>
            <a:chExt cx="298525" cy="319000"/>
          </a:xfrm>
        </p:grpSpPr>
        <p:sp>
          <p:nvSpPr>
            <p:cNvPr id="8875" name="Google Shape;8875;p8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86"/>
          <p:cNvGrpSpPr/>
          <p:nvPr/>
        </p:nvGrpSpPr>
        <p:grpSpPr>
          <a:xfrm>
            <a:off x="6629093" y="3205748"/>
            <a:ext cx="357198" cy="356326"/>
            <a:chOff x="-53242350" y="3584850"/>
            <a:chExt cx="317425" cy="316650"/>
          </a:xfrm>
        </p:grpSpPr>
        <p:sp>
          <p:nvSpPr>
            <p:cNvPr id="8884" name="Google Shape;8884;p8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86"/>
          <p:cNvGrpSpPr/>
          <p:nvPr/>
        </p:nvGrpSpPr>
        <p:grpSpPr>
          <a:xfrm>
            <a:off x="6650362" y="3668449"/>
            <a:ext cx="314662" cy="358999"/>
            <a:chOff x="-53224225" y="3976300"/>
            <a:chExt cx="279625" cy="319025"/>
          </a:xfrm>
        </p:grpSpPr>
        <p:sp>
          <p:nvSpPr>
            <p:cNvPr id="8890" name="Google Shape;8890;p8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86"/>
          <p:cNvGrpSpPr/>
          <p:nvPr/>
        </p:nvGrpSpPr>
        <p:grpSpPr>
          <a:xfrm>
            <a:off x="7961258" y="3676129"/>
            <a:ext cx="358971" cy="358408"/>
            <a:chOff x="-52043575" y="3983125"/>
            <a:chExt cx="319000" cy="318500"/>
          </a:xfrm>
        </p:grpSpPr>
        <p:sp>
          <p:nvSpPr>
            <p:cNvPr id="8898" name="Google Shape;8898;p8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86"/>
          <p:cNvGrpSpPr/>
          <p:nvPr/>
        </p:nvGrpSpPr>
        <p:grpSpPr>
          <a:xfrm>
            <a:off x="6215199" y="1380146"/>
            <a:ext cx="314662" cy="358971"/>
            <a:chOff x="-56766175" y="3198925"/>
            <a:chExt cx="279625" cy="319000"/>
          </a:xfrm>
        </p:grpSpPr>
        <p:sp>
          <p:nvSpPr>
            <p:cNvPr id="8908" name="Google Shape;8908;p8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86"/>
          <p:cNvGrpSpPr/>
          <p:nvPr/>
        </p:nvGrpSpPr>
        <p:grpSpPr>
          <a:xfrm>
            <a:off x="6214313" y="1835446"/>
            <a:ext cx="316434" cy="358099"/>
            <a:chOff x="-56766175" y="3590375"/>
            <a:chExt cx="281200" cy="318225"/>
          </a:xfrm>
        </p:grpSpPr>
        <p:sp>
          <p:nvSpPr>
            <p:cNvPr id="8916" name="Google Shape;8916;p8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86"/>
          <p:cNvGrpSpPr/>
          <p:nvPr/>
        </p:nvGrpSpPr>
        <p:grpSpPr>
          <a:xfrm>
            <a:off x="6251269" y="2276817"/>
            <a:ext cx="272126" cy="358099"/>
            <a:chOff x="-56747275" y="3982600"/>
            <a:chExt cx="241825" cy="318225"/>
          </a:xfrm>
        </p:grpSpPr>
        <p:sp>
          <p:nvSpPr>
            <p:cNvPr id="8921" name="Google Shape;8921;p8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86"/>
          <p:cNvGrpSpPr/>
          <p:nvPr/>
        </p:nvGrpSpPr>
        <p:grpSpPr>
          <a:xfrm>
            <a:off x="4859020" y="3219055"/>
            <a:ext cx="358999" cy="342991"/>
            <a:chOff x="-54812875" y="3596675"/>
            <a:chExt cx="319025" cy="304800"/>
          </a:xfrm>
        </p:grpSpPr>
        <p:sp>
          <p:nvSpPr>
            <p:cNvPr id="8929" name="Google Shape;8929;p8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6" name="Google Shape;8936;p86"/>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6"/>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8" name="Google Shape;8938;p86"/>
          <p:cNvGrpSpPr/>
          <p:nvPr/>
        </p:nvGrpSpPr>
        <p:grpSpPr>
          <a:xfrm>
            <a:off x="4881188" y="3675538"/>
            <a:ext cx="314662" cy="358099"/>
            <a:chOff x="-54793175" y="3982600"/>
            <a:chExt cx="279625" cy="318225"/>
          </a:xfrm>
        </p:grpSpPr>
        <p:sp>
          <p:nvSpPr>
            <p:cNvPr id="8939" name="Google Shape;8939;p8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86"/>
          <p:cNvGrpSpPr/>
          <p:nvPr/>
        </p:nvGrpSpPr>
        <p:grpSpPr>
          <a:xfrm>
            <a:off x="7092647" y="2734774"/>
            <a:ext cx="314662" cy="358099"/>
            <a:chOff x="-52832000" y="3192625"/>
            <a:chExt cx="279625" cy="318225"/>
          </a:xfrm>
        </p:grpSpPr>
        <p:sp>
          <p:nvSpPr>
            <p:cNvPr id="8947" name="Google Shape;8947;p8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6"/>
          <p:cNvGrpSpPr/>
          <p:nvPr/>
        </p:nvGrpSpPr>
        <p:grpSpPr>
          <a:xfrm>
            <a:off x="5779179" y="2276142"/>
            <a:ext cx="323524" cy="358774"/>
            <a:chOff x="-57162350" y="3982000"/>
            <a:chExt cx="287500" cy="318825"/>
          </a:xfrm>
        </p:grpSpPr>
        <p:sp>
          <p:nvSpPr>
            <p:cNvPr id="8956" name="Google Shape;8956;p8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86"/>
          <p:cNvGrpSpPr/>
          <p:nvPr/>
        </p:nvGrpSpPr>
        <p:grpSpPr>
          <a:xfrm>
            <a:off x="7070492" y="3206648"/>
            <a:ext cx="358971" cy="357198"/>
            <a:chOff x="-52851675" y="3585650"/>
            <a:chExt cx="319000" cy="317425"/>
          </a:xfrm>
        </p:grpSpPr>
        <p:sp>
          <p:nvSpPr>
            <p:cNvPr id="8965" name="Google Shape;8965;p8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86"/>
          <p:cNvGrpSpPr/>
          <p:nvPr/>
        </p:nvGrpSpPr>
        <p:grpSpPr>
          <a:xfrm>
            <a:off x="7092647" y="3668449"/>
            <a:ext cx="314662" cy="358999"/>
            <a:chOff x="-52832000" y="3976300"/>
            <a:chExt cx="279625" cy="319025"/>
          </a:xfrm>
        </p:grpSpPr>
        <p:sp>
          <p:nvSpPr>
            <p:cNvPr id="8972" name="Google Shape;8972;p8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86"/>
          <p:cNvGrpSpPr/>
          <p:nvPr/>
        </p:nvGrpSpPr>
        <p:grpSpPr>
          <a:xfrm>
            <a:off x="6209853" y="4123097"/>
            <a:ext cx="316434" cy="358099"/>
            <a:chOff x="-51633225" y="3198925"/>
            <a:chExt cx="281200" cy="318225"/>
          </a:xfrm>
        </p:grpSpPr>
        <p:sp>
          <p:nvSpPr>
            <p:cNvPr id="8978" name="Google Shape;8978;p8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86"/>
          <p:cNvGrpSpPr/>
          <p:nvPr/>
        </p:nvGrpSpPr>
        <p:grpSpPr>
          <a:xfrm>
            <a:off x="6628676" y="1381018"/>
            <a:ext cx="365188" cy="357226"/>
            <a:chOff x="-56396775" y="3199700"/>
            <a:chExt cx="324525" cy="317450"/>
          </a:xfrm>
        </p:grpSpPr>
        <p:sp>
          <p:nvSpPr>
            <p:cNvPr id="8986" name="Google Shape;8986;p8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86"/>
          <p:cNvGrpSpPr/>
          <p:nvPr/>
        </p:nvGrpSpPr>
        <p:grpSpPr>
          <a:xfrm>
            <a:off x="6631771" y="1846953"/>
            <a:ext cx="358999" cy="335958"/>
            <a:chOff x="-56394425" y="3600600"/>
            <a:chExt cx="319025" cy="298550"/>
          </a:xfrm>
        </p:grpSpPr>
        <p:sp>
          <p:nvSpPr>
            <p:cNvPr id="8993" name="Google Shape;8993;p8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86"/>
          <p:cNvGrpSpPr/>
          <p:nvPr/>
        </p:nvGrpSpPr>
        <p:grpSpPr>
          <a:xfrm>
            <a:off x="6662538" y="2277717"/>
            <a:ext cx="327068" cy="357198"/>
            <a:chOff x="-56379450" y="3983400"/>
            <a:chExt cx="290650" cy="317425"/>
          </a:xfrm>
        </p:grpSpPr>
        <p:sp>
          <p:nvSpPr>
            <p:cNvPr id="8997" name="Google Shape;8997;p8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6"/>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6"/>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86"/>
          <p:cNvGrpSpPr/>
          <p:nvPr/>
        </p:nvGrpSpPr>
        <p:grpSpPr>
          <a:xfrm>
            <a:off x="5326242" y="2741864"/>
            <a:ext cx="316434" cy="358971"/>
            <a:chOff x="-54401725" y="3198925"/>
            <a:chExt cx="281200" cy="319000"/>
          </a:xfrm>
        </p:grpSpPr>
        <p:sp>
          <p:nvSpPr>
            <p:cNvPr id="9006" name="Google Shape;9006;p8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86"/>
          <p:cNvGrpSpPr/>
          <p:nvPr/>
        </p:nvGrpSpPr>
        <p:grpSpPr>
          <a:xfrm>
            <a:off x="5327128" y="3211965"/>
            <a:ext cx="314662" cy="358099"/>
            <a:chOff x="-54401725" y="3590375"/>
            <a:chExt cx="279625" cy="318225"/>
          </a:xfrm>
        </p:grpSpPr>
        <p:sp>
          <p:nvSpPr>
            <p:cNvPr id="9018" name="Google Shape;9018;p8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86"/>
          <p:cNvGrpSpPr/>
          <p:nvPr/>
        </p:nvGrpSpPr>
        <p:grpSpPr>
          <a:xfrm>
            <a:off x="5324920" y="3675538"/>
            <a:ext cx="319079" cy="358099"/>
            <a:chOff x="-54403300" y="3982600"/>
            <a:chExt cx="283550" cy="318225"/>
          </a:xfrm>
        </p:grpSpPr>
        <p:sp>
          <p:nvSpPr>
            <p:cNvPr id="9025" name="Google Shape;9025;p8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86"/>
          <p:cNvGrpSpPr/>
          <p:nvPr/>
        </p:nvGrpSpPr>
        <p:grpSpPr>
          <a:xfrm>
            <a:off x="7512313" y="2736772"/>
            <a:ext cx="356298" cy="356973"/>
            <a:chOff x="-52458650" y="3194400"/>
            <a:chExt cx="316625" cy="317225"/>
          </a:xfrm>
        </p:grpSpPr>
        <p:sp>
          <p:nvSpPr>
            <p:cNvPr id="9031" name="Google Shape;9031;p8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86"/>
          <p:cNvGrpSpPr/>
          <p:nvPr/>
        </p:nvGrpSpPr>
        <p:grpSpPr>
          <a:xfrm>
            <a:off x="4881188" y="2741864"/>
            <a:ext cx="314662" cy="358971"/>
            <a:chOff x="-54793175" y="3198925"/>
            <a:chExt cx="279625" cy="319000"/>
          </a:xfrm>
        </p:grpSpPr>
        <p:sp>
          <p:nvSpPr>
            <p:cNvPr id="9040" name="Google Shape;9040;p8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86"/>
          <p:cNvGrpSpPr/>
          <p:nvPr/>
        </p:nvGrpSpPr>
        <p:grpSpPr>
          <a:xfrm>
            <a:off x="7521611" y="3205748"/>
            <a:ext cx="337703" cy="357845"/>
            <a:chOff x="-52450000" y="3584850"/>
            <a:chExt cx="300100" cy="318000"/>
          </a:xfrm>
        </p:grpSpPr>
        <p:sp>
          <p:nvSpPr>
            <p:cNvPr id="9048" name="Google Shape;9048;p8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86"/>
          <p:cNvGrpSpPr/>
          <p:nvPr/>
        </p:nvGrpSpPr>
        <p:grpSpPr>
          <a:xfrm>
            <a:off x="7533131" y="3670221"/>
            <a:ext cx="314662" cy="357226"/>
            <a:chOff x="-52440550" y="3977875"/>
            <a:chExt cx="279625" cy="317450"/>
          </a:xfrm>
        </p:grpSpPr>
        <p:sp>
          <p:nvSpPr>
            <p:cNvPr id="9056" name="Google Shape;9056;p8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86"/>
          <p:cNvGrpSpPr/>
          <p:nvPr/>
        </p:nvGrpSpPr>
        <p:grpSpPr>
          <a:xfrm>
            <a:off x="6645066" y="4126427"/>
            <a:ext cx="314662" cy="358999"/>
            <a:chOff x="-51623775" y="3584850"/>
            <a:chExt cx="279625" cy="319025"/>
          </a:xfrm>
        </p:grpSpPr>
        <p:sp>
          <p:nvSpPr>
            <p:cNvPr id="9065" name="Google Shape;9065;p8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4" name="Google Shape;9074;p86"/>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9075" name="Google Shape;9075;p86"/>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41"/>
          <p:cNvSpPr txBox="1">
            <a:spLocks noGrp="1"/>
          </p:cNvSpPr>
          <p:nvPr>
            <p:ph type="title"/>
          </p:nvPr>
        </p:nvSpPr>
        <p:spPr>
          <a:xfrm rot="625">
            <a:off x="720000" y="2140064"/>
            <a:ext cx="3297600" cy="142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ONLINE NEWS APP</a:t>
            </a:r>
            <a:endParaRPr dirty="0"/>
          </a:p>
        </p:txBody>
      </p:sp>
      <p:grpSp>
        <p:nvGrpSpPr>
          <p:cNvPr id="812" name="Google Shape;812;p41"/>
          <p:cNvGrpSpPr/>
          <p:nvPr/>
        </p:nvGrpSpPr>
        <p:grpSpPr>
          <a:xfrm>
            <a:off x="4572000" y="1047533"/>
            <a:ext cx="3739500" cy="3039000"/>
            <a:chOff x="4572000" y="1047533"/>
            <a:chExt cx="3739500" cy="3039000"/>
          </a:xfrm>
        </p:grpSpPr>
        <p:sp>
          <p:nvSpPr>
            <p:cNvPr id="813" name="Google Shape;813;p41"/>
            <p:cNvSpPr/>
            <p:nvPr/>
          </p:nvSpPr>
          <p:spPr>
            <a:xfrm>
              <a:off x="4572000" y="1047533"/>
              <a:ext cx="3739500" cy="3039000"/>
            </a:xfrm>
            <a:prstGeom prst="roundRect">
              <a:avLst>
                <a:gd name="adj" fmla="val 5555"/>
              </a:avLst>
            </a:prstGeom>
            <a:gradFill>
              <a:gsLst>
                <a:gs pos="0">
                  <a:schemeClr val="lt1"/>
                </a:gs>
                <a:gs pos="100000">
                  <a:srgbClr val="F9F8FF">
                    <a:alpha val="86666"/>
                  </a:srgbClr>
                </a:gs>
              </a:gsLst>
              <a:lin ang="5400700"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p41"/>
            <p:cNvGrpSpPr/>
            <p:nvPr/>
          </p:nvGrpSpPr>
          <p:grpSpPr>
            <a:xfrm>
              <a:off x="4789501" y="1149778"/>
              <a:ext cx="3304478" cy="193148"/>
              <a:chOff x="-1778447" y="2950291"/>
              <a:chExt cx="4491000" cy="262500"/>
            </a:xfrm>
          </p:grpSpPr>
          <p:sp>
            <p:nvSpPr>
              <p:cNvPr id="815" name="Google Shape;815;p41"/>
              <p:cNvSpPr/>
              <p:nvPr/>
            </p:nvSpPr>
            <p:spPr>
              <a:xfrm>
                <a:off x="-1778447" y="2950291"/>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 name="Google Shape;816;p41"/>
              <p:cNvGrpSpPr/>
              <p:nvPr/>
            </p:nvGrpSpPr>
            <p:grpSpPr>
              <a:xfrm rot="10800000" flipH="1">
                <a:off x="-1574342" y="3040565"/>
                <a:ext cx="429322" cy="93999"/>
                <a:chOff x="3710891" y="-1826032"/>
                <a:chExt cx="431653" cy="94500"/>
              </a:xfrm>
            </p:grpSpPr>
            <p:sp>
              <p:nvSpPr>
                <p:cNvPr id="817" name="Google Shape;817;p41"/>
                <p:cNvSpPr/>
                <p:nvPr/>
              </p:nvSpPr>
              <p:spPr>
                <a:xfrm>
                  <a:off x="3710891" y="-1826032"/>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1"/>
                <p:cNvSpPr/>
                <p:nvPr/>
              </p:nvSpPr>
              <p:spPr>
                <a:xfrm>
                  <a:off x="3879468" y="-1826032"/>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1"/>
                <p:cNvSpPr/>
                <p:nvPr/>
              </p:nvSpPr>
              <p:spPr>
                <a:xfrm>
                  <a:off x="4048045" y="-1826032"/>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20" name="Google Shape;820;p41"/>
          <p:cNvSpPr txBox="1">
            <a:spLocks noGrp="1"/>
          </p:cNvSpPr>
          <p:nvPr>
            <p:ph type="subTitle" idx="1"/>
          </p:nvPr>
        </p:nvSpPr>
        <p:spPr>
          <a:xfrm>
            <a:off x="4712700" y="1444133"/>
            <a:ext cx="3458100" cy="22458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You can give here a brief description of the topic you want to talk about. For example, if you want to talk about Mercury, you can say that it’s the smallest planet in the entire Solar System</a:t>
            </a:r>
            <a:endParaRPr/>
          </a:p>
        </p:txBody>
      </p:sp>
      <p:grpSp>
        <p:nvGrpSpPr>
          <p:cNvPr id="821" name="Google Shape;821;p41"/>
          <p:cNvGrpSpPr/>
          <p:nvPr/>
        </p:nvGrpSpPr>
        <p:grpSpPr>
          <a:xfrm>
            <a:off x="3435927" y="1444123"/>
            <a:ext cx="1327047" cy="693670"/>
            <a:chOff x="1451727" y="1370811"/>
            <a:chExt cx="1327047" cy="693670"/>
          </a:xfrm>
        </p:grpSpPr>
        <p:sp>
          <p:nvSpPr>
            <p:cNvPr id="822" name="Google Shape;822;p41"/>
            <p:cNvSpPr/>
            <p:nvPr/>
          </p:nvSpPr>
          <p:spPr>
            <a:xfrm>
              <a:off x="1451727" y="1370811"/>
              <a:ext cx="1327047" cy="693670"/>
            </a:xfrm>
            <a:custGeom>
              <a:avLst/>
              <a:gdLst/>
              <a:ahLst/>
              <a:cxnLst/>
              <a:rect l="l" t="t" r="r" b="b"/>
              <a:pathLst>
                <a:path w="105363" h="55075" extrusionOk="0">
                  <a:moveTo>
                    <a:pt x="7413" y="0"/>
                  </a:moveTo>
                  <a:cubicBezTo>
                    <a:pt x="3320" y="0"/>
                    <a:pt x="0" y="3320"/>
                    <a:pt x="0" y="7397"/>
                  </a:cubicBezTo>
                  <a:lnTo>
                    <a:pt x="0" y="47678"/>
                  </a:lnTo>
                  <a:cubicBezTo>
                    <a:pt x="0" y="51755"/>
                    <a:pt x="3320" y="55074"/>
                    <a:pt x="7413" y="55074"/>
                  </a:cubicBezTo>
                  <a:lnTo>
                    <a:pt x="97950" y="55074"/>
                  </a:lnTo>
                  <a:cubicBezTo>
                    <a:pt x="102045" y="55074"/>
                    <a:pt x="105363" y="51755"/>
                    <a:pt x="105363" y="47678"/>
                  </a:cubicBezTo>
                  <a:lnTo>
                    <a:pt x="105363" y="7397"/>
                  </a:lnTo>
                  <a:cubicBezTo>
                    <a:pt x="105363" y="3320"/>
                    <a:pt x="102045" y="0"/>
                    <a:pt x="97950" y="0"/>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1"/>
            <p:cNvSpPr/>
            <p:nvPr/>
          </p:nvSpPr>
          <p:spPr>
            <a:xfrm>
              <a:off x="1897124" y="1552443"/>
              <a:ext cx="746077" cy="85104"/>
            </a:xfrm>
            <a:custGeom>
              <a:avLst/>
              <a:gdLst/>
              <a:ahLst/>
              <a:cxnLst/>
              <a:rect l="l" t="t" r="r" b="b"/>
              <a:pathLst>
                <a:path w="59236" h="6757" extrusionOk="0">
                  <a:moveTo>
                    <a:pt x="1786" y="0"/>
                  </a:moveTo>
                  <a:cubicBezTo>
                    <a:pt x="792" y="0"/>
                    <a:pt x="0" y="809"/>
                    <a:pt x="0" y="1786"/>
                  </a:cubicBezTo>
                  <a:lnTo>
                    <a:pt x="0" y="4971"/>
                  </a:lnTo>
                  <a:cubicBezTo>
                    <a:pt x="0" y="5964"/>
                    <a:pt x="792" y="6757"/>
                    <a:pt x="1786" y="6757"/>
                  </a:cubicBezTo>
                  <a:lnTo>
                    <a:pt x="57432" y="6757"/>
                  </a:lnTo>
                  <a:cubicBezTo>
                    <a:pt x="58426" y="6757"/>
                    <a:pt x="59235" y="5964"/>
                    <a:pt x="59235" y="4971"/>
                  </a:cubicBezTo>
                  <a:lnTo>
                    <a:pt x="59235" y="1786"/>
                  </a:lnTo>
                  <a:cubicBezTo>
                    <a:pt x="59235" y="809"/>
                    <a:pt x="58426" y="0"/>
                    <a:pt x="57432"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1"/>
            <p:cNvSpPr/>
            <p:nvPr/>
          </p:nvSpPr>
          <p:spPr>
            <a:xfrm>
              <a:off x="1897124" y="1797731"/>
              <a:ext cx="746077" cy="85117"/>
            </a:xfrm>
            <a:custGeom>
              <a:avLst/>
              <a:gdLst/>
              <a:ahLst/>
              <a:cxnLst/>
              <a:rect l="l" t="t" r="r" b="b"/>
              <a:pathLst>
                <a:path w="59236" h="6758" extrusionOk="0">
                  <a:moveTo>
                    <a:pt x="1786" y="1"/>
                  </a:moveTo>
                  <a:cubicBezTo>
                    <a:pt x="792" y="1"/>
                    <a:pt x="0" y="809"/>
                    <a:pt x="0" y="1786"/>
                  </a:cubicBezTo>
                  <a:lnTo>
                    <a:pt x="0" y="4971"/>
                  </a:lnTo>
                  <a:cubicBezTo>
                    <a:pt x="0" y="5965"/>
                    <a:pt x="792" y="6757"/>
                    <a:pt x="1786" y="6757"/>
                  </a:cubicBezTo>
                  <a:lnTo>
                    <a:pt x="57432" y="6757"/>
                  </a:lnTo>
                  <a:cubicBezTo>
                    <a:pt x="58426" y="6757"/>
                    <a:pt x="59235" y="5965"/>
                    <a:pt x="59235" y="4971"/>
                  </a:cubicBezTo>
                  <a:lnTo>
                    <a:pt x="59235" y="1786"/>
                  </a:lnTo>
                  <a:cubicBezTo>
                    <a:pt x="59235" y="809"/>
                    <a:pt x="58426" y="1"/>
                    <a:pt x="57432" y="1"/>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1"/>
            <p:cNvSpPr/>
            <p:nvPr/>
          </p:nvSpPr>
          <p:spPr>
            <a:xfrm>
              <a:off x="1587325" y="1506409"/>
              <a:ext cx="177401" cy="177174"/>
            </a:xfrm>
            <a:custGeom>
              <a:avLst/>
              <a:gdLst/>
              <a:ahLst/>
              <a:cxnLst/>
              <a:rect l="l" t="t" r="r" b="b"/>
              <a:pathLst>
                <a:path w="14085" h="14067"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1"/>
            <p:cNvSpPr/>
            <p:nvPr/>
          </p:nvSpPr>
          <p:spPr>
            <a:xfrm>
              <a:off x="1587325" y="1751696"/>
              <a:ext cx="177401" cy="177186"/>
            </a:xfrm>
            <a:custGeom>
              <a:avLst/>
              <a:gdLst/>
              <a:ahLst/>
              <a:cxnLst/>
              <a:rect l="l" t="t" r="r" b="b"/>
              <a:pathLst>
                <a:path w="14085" h="14068"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1"/>
            <p:cNvSpPr/>
            <p:nvPr/>
          </p:nvSpPr>
          <p:spPr>
            <a:xfrm>
              <a:off x="1620211" y="1802492"/>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1"/>
            <p:cNvSpPr/>
            <p:nvPr/>
          </p:nvSpPr>
          <p:spPr>
            <a:xfrm>
              <a:off x="1620211" y="1557154"/>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41"/>
          <p:cNvGrpSpPr/>
          <p:nvPr/>
        </p:nvGrpSpPr>
        <p:grpSpPr>
          <a:xfrm>
            <a:off x="3475475" y="3560025"/>
            <a:ext cx="1640975" cy="472325"/>
            <a:chOff x="4369200" y="2990825"/>
            <a:chExt cx="1640975" cy="472325"/>
          </a:xfrm>
        </p:grpSpPr>
        <p:sp>
          <p:nvSpPr>
            <p:cNvPr id="830" name="Google Shape;830;p41"/>
            <p:cNvSpPr/>
            <p:nvPr/>
          </p:nvSpPr>
          <p:spPr>
            <a:xfrm>
              <a:off x="4369200" y="2990825"/>
              <a:ext cx="1640975" cy="472325"/>
            </a:xfrm>
            <a:custGeom>
              <a:avLst/>
              <a:gdLst/>
              <a:ahLst/>
              <a:cxnLst/>
              <a:rect l="l" t="t" r="r" b="b"/>
              <a:pathLst>
                <a:path w="65639" h="18893" extrusionOk="0">
                  <a:moveTo>
                    <a:pt x="2775" y="1"/>
                  </a:moveTo>
                  <a:cubicBezTo>
                    <a:pt x="1247" y="1"/>
                    <a:pt x="0" y="1264"/>
                    <a:pt x="0" y="2792"/>
                  </a:cubicBezTo>
                  <a:lnTo>
                    <a:pt x="0" y="16103"/>
                  </a:lnTo>
                  <a:cubicBezTo>
                    <a:pt x="0" y="17646"/>
                    <a:pt x="1247" y="18893"/>
                    <a:pt x="2775" y="18893"/>
                  </a:cubicBezTo>
                  <a:lnTo>
                    <a:pt x="62849" y="18893"/>
                  </a:lnTo>
                  <a:cubicBezTo>
                    <a:pt x="64391" y="18893"/>
                    <a:pt x="65638" y="17646"/>
                    <a:pt x="65638" y="16103"/>
                  </a:cubicBezTo>
                  <a:lnTo>
                    <a:pt x="65638" y="2792"/>
                  </a:lnTo>
                  <a:cubicBezTo>
                    <a:pt x="65638" y="1264"/>
                    <a:pt x="64391" y="1"/>
                    <a:pt x="62849" y="1"/>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1"/>
            <p:cNvSpPr/>
            <p:nvPr/>
          </p:nvSpPr>
          <p:spPr>
            <a:xfrm>
              <a:off x="4472075" y="3069350"/>
              <a:ext cx="345275" cy="315275"/>
            </a:xfrm>
            <a:custGeom>
              <a:avLst/>
              <a:gdLst/>
              <a:ahLst/>
              <a:cxnLst/>
              <a:rect l="l" t="t" r="r" b="b"/>
              <a:pathLst>
                <a:path w="13811" h="12611" extrusionOk="0">
                  <a:moveTo>
                    <a:pt x="6907" y="1"/>
                  </a:moveTo>
                  <a:cubicBezTo>
                    <a:pt x="5296" y="1"/>
                    <a:pt x="3687" y="617"/>
                    <a:pt x="2463" y="1848"/>
                  </a:cubicBezTo>
                  <a:cubicBezTo>
                    <a:pt x="1" y="4311"/>
                    <a:pt x="1" y="8301"/>
                    <a:pt x="2463" y="10764"/>
                  </a:cubicBezTo>
                  <a:cubicBezTo>
                    <a:pt x="3687" y="11995"/>
                    <a:pt x="5296" y="12611"/>
                    <a:pt x="6907" y="12611"/>
                  </a:cubicBezTo>
                  <a:cubicBezTo>
                    <a:pt x="8518" y="12611"/>
                    <a:pt x="10132" y="11995"/>
                    <a:pt x="11363" y="10764"/>
                  </a:cubicBezTo>
                  <a:cubicBezTo>
                    <a:pt x="13811" y="8301"/>
                    <a:pt x="13811" y="4311"/>
                    <a:pt x="11363" y="1848"/>
                  </a:cubicBezTo>
                  <a:cubicBezTo>
                    <a:pt x="10132" y="617"/>
                    <a:pt x="8518" y="1"/>
                    <a:pt x="6907" y="1"/>
                  </a:cubicBezTo>
                  <a:close/>
                </a:path>
              </a:pathLst>
            </a:custGeom>
            <a:solidFill>
              <a:schemeClr val="accen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1"/>
            <p:cNvSpPr/>
            <p:nvPr/>
          </p:nvSpPr>
          <p:spPr>
            <a:xfrm>
              <a:off x="4928000" y="3144375"/>
              <a:ext cx="579100" cy="49125"/>
            </a:xfrm>
            <a:custGeom>
              <a:avLst/>
              <a:gdLst/>
              <a:ahLst/>
              <a:cxnLst/>
              <a:rect l="l" t="t" r="r" b="b"/>
              <a:pathLst>
                <a:path w="23164" h="1965" extrusionOk="0">
                  <a:moveTo>
                    <a:pt x="998" y="0"/>
                  </a:moveTo>
                  <a:cubicBezTo>
                    <a:pt x="452" y="0"/>
                    <a:pt x="1" y="437"/>
                    <a:pt x="1" y="983"/>
                  </a:cubicBezTo>
                  <a:cubicBezTo>
                    <a:pt x="1" y="1528"/>
                    <a:pt x="452" y="1964"/>
                    <a:pt x="998" y="1964"/>
                  </a:cubicBezTo>
                  <a:lnTo>
                    <a:pt x="22181" y="1964"/>
                  </a:lnTo>
                  <a:cubicBezTo>
                    <a:pt x="22727" y="1964"/>
                    <a:pt x="23163" y="1528"/>
                    <a:pt x="23163" y="983"/>
                  </a:cubicBezTo>
                  <a:cubicBezTo>
                    <a:pt x="23163" y="437"/>
                    <a:pt x="22727" y="0"/>
                    <a:pt x="2218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1"/>
            <p:cNvSpPr/>
            <p:nvPr/>
          </p:nvSpPr>
          <p:spPr>
            <a:xfrm>
              <a:off x="5569800" y="3144375"/>
              <a:ext cx="289950" cy="49125"/>
            </a:xfrm>
            <a:custGeom>
              <a:avLst/>
              <a:gdLst/>
              <a:ahLst/>
              <a:cxnLst/>
              <a:rect l="l" t="t" r="r" b="b"/>
              <a:pathLst>
                <a:path w="11598" h="1965" extrusionOk="0">
                  <a:moveTo>
                    <a:pt x="983" y="0"/>
                  </a:moveTo>
                  <a:cubicBezTo>
                    <a:pt x="437" y="0"/>
                    <a:pt x="0" y="437"/>
                    <a:pt x="0" y="983"/>
                  </a:cubicBezTo>
                  <a:cubicBezTo>
                    <a:pt x="0" y="1528"/>
                    <a:pt x="437" y="1964"/>
                    <a:pt x="983" y="1964"/>
                  </a:cubicBezTo>
                  <a:lnTo>
                    <a:pt x="10616" y="1964"/>
                  </a:lnTo>
                  <a:cubicBezTo>
                    <a:pt x="11161" y="1964"/>
                    <a:pt x="11597" y="1528"/>
                    <a:pt x="11597" y="983"/>
                  </a:cubicBezTo>
                  <a:cubicBezTo>
                    <a:pt x="11597" y="437"/>
                    <a:pt x="11161" y="0"/>
                    <a:pt x="10616"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1"/>
            <p:cNvSpPr/>
            <p:nvPr/>
          </p:nvSpPr>
          <p:spPr>
            <a:xfrm>
              <a:off x="4928000" y="3268700"/>
              <a:ext cx="346850" cy="49500"/>
            </a:xfrm>
            <a:custGeom>
              <a:avLst/>
              <a:gdLst/>
              <a:ahLst/>
              <a:cxnLst/>
              <a:rect l="l" t="t" r="r" b="b"/>
              <a:pathLst>
                <a:path w="13874" h="1980" extrusionOk="0">
                  <a:moveTo>
                    <a:pt x="998" y="0"/>
                  </a:moveTo>
                  <a:cubicBezTo>
                    <a:pt x="452" y="0"/>
                    <a:pt x="1" y="437"/>
                    <a:pt x="1" y="982"/>
                  </a:cubicBezTo>
                  <a:cubicBezTo>
                    <a:pt x="1" y="1528"/>
                    <a:pt x="452" y="1979"/>
                    <a:pt x="998" y="1979"/>
                  </a:cubicBezTo>
                  <a:lnTo>
                    <a:pt x="12891" y="1979"/>
                  </a:lnTo>
                  <a:cubicBezTo>
                    <a:pt x="13437" y="1979"/>
                    <a:pt x="13873" y="1528"/>
                    <a:pt x="13873" y="982"/>
                  </a:cubicBezTo>
                  <a:cubicBezTo>
                    <a:pt x="13873" y="437"/>
                    <a:pt x="13437" y="0"/>
                    <a:pt x="1289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41"/>
          <p:cNvGrpSpPr/>
          <p:nvPr/>
        </p:nvGrpSpPr>
        <p:grpSpPr>
          <a:xfrm>
            <a:off x="4532012" y="3750457"/>
            <a:ext cx="643280" cy="644532"/>
            <a:chOff x="1453175" y="2049775"/>
            <a:chExt cx="1194800" cy="1197125"/>
          </a:xfrm>
        </p:grpSpPr>
        <p:sp>
          <p:nvSpPr>
            <p:cNvPr id="836" name="Google Shape;836;p41"/>
            <p:cNvSpPr/>
            <p:nvPr/>
          </p:nvSpPr>
          <p:spPr>
            <a:xfrm>
              <a:off x="1453175" y="2049775"/>
              <a:ext cx="1194800" cy="1197125"/>
            </a:xfrm>
            <a:custGeom>
              <a:avLst/>
              <a:gdLst/>
              <a:ahLst/>
              <a:cxnLst/>
              <a:rect l="l" t="t" r="r" b="b"/>
              <a:pathLst>
                <a:path w="47792" h="47885" extrusionOk="0">
                  <a:moveTo>
                    <a:pt x="4631" y="0"/>
                  </a:moveTo>
                  <a:cubicBezTo>
                    <a:pt x="2075" y="0"/>
                    <a:pt x="1" y="2089"/>
                    <a:pt x="1" y="4645"/>
                  </a:cubicBezTo>
                  <a:lnTo>
                    <a:pt x="1" y="43239"/>
                  </a:lnTo>
                  <a:cubicBezTo>
                    <a:pt x="1" y="45796"/>
                    <a:pt x="2075" y="47885"/>
                    <a:pt x="4631" y="47885"/>
                  </a:cubicBezTo>
                  <a:lnTo>
                    <a:pt x="43147" y="47885"/>
                  </a:lnTo>
                  <a:cubicBezTo>
                    <a:pt x="45703" y="47885"/>
                    <a:pt x="47792" y="45796"/>
                    <a:pt x="47792" y="43239"/>
                  </a:cubicBezTo>
                  <a:lnTo>
                    <a:pt x="47792" y="4645"/>
                  </a:lnTo>
                  <a:cubicBezTo>
                    <a:pt x="47792" y="2089"/>
                    <a:pt x="45703" y="0"/>
                    <a:pt x="43147" y="0"/>
                  </a:cubicBezTo>
                  <a:close/>
                </a:path>
              </a:pathLst>
            </a:custGeom>
            <a:solidFill>
              <a:srgbClr val="FFFFFF"/>
            </a:solidFill>
            <a:ln>
              <a:noFill/>
            </a:ln>
            <a:effectLst>
              <a:outerShdw blurRad="57150" dist="19050" dir="384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1"/>
            <p:cNvSpPr/>
            <p:nvPr/>
          </p:nvSpPr>
          <p:spPr>
            <a:xfrm>
              <a:off x="1499575" y="2096525"/>
              <a:ext cx="1102050" cy="1103975"/>
            </a:xfrm>
            <a:custGeom>
              <a:avLst/>
              <a:gdLst/>
              <a:ahLst/>
              <a:cxnLst/>
              <a:rect l="l" t="t" r="r" b="b"/>
              <a:pathLst>
                <a:path w="44082" h="44159" extrusionOk="0">
                  <a:moveTo>
                    <a:pt x="2775" y="1"/>
                  </a:moveTo>
                  <a:cubicBezTo>
                    <a:pt x="1247" y="1"/>
                    <a:pt x="0" y="1248"/>
                    <a:pt x="0" y="2775"/>
                  </a:cubicBezTo>
                  <a:lnTo>
                    <a:pt x="0" y="41369"/>
                  </a:lnTo>
                  <a:cubicBezTo>
                    <a:pt x="0" y="42897"/>
                    <a:pt x="1247" y="44159"/>
                    <a:pt x="2775" y="44159"/>
                  </a:cubicBezTo>
                  <a:lnTo>
                    <a:pt x="41291" y="44159"/>
                  </a:lnTo>
                  <a:cubicBezTo>
                    <a:pt x="42818" y="44159"/>
                    <a:pt x="44081" y="42897"/>
                    <a:pt x="44081" y="41369"/>
                  </a:cubicBezTo>
                  <a:lnTo>
                    <a:pt x="44081" y="2775"/>
                  </a:lnTo>
                  <a:cubicBezTo>
                    <a:pt x="44081" y="1248"/>
                    <a:pt x="42818" y="1"/>
                    <a:pt x="41291" y="1"/>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1"/>
            <p:cNvSpPr/>
            <p:nvPr/>
          </p:nvSpPr>
          <p:spPr>
            <a:xfrm>
              <a:off x="1499575" y="2316300"/>
              <a:ext cx="1102050" cy="884200"/>
            </a:xfrm>
            <a:custGeom>
              <a:avLst/>
              <a:gdLst/>
              <a:ahLst/>
              <a:cxnLst/>
              <a:rect l="l" t="t" r="r" b="b"/>
              <a:pathLst>
                <a:path w="44082" h="35368" extrusionOk="0">
                  <a:moveTo>
                    <a:pt x="13826" y="1"/>
                  </a:moveTo>
                  <a:lnTo>
                    <a:pt x="0" y="20654"/>
                  </a:lnTo>
                  <a:lnTo>
                    <a:pt x="0" y="32578"/>
                  </a:lnTo>
                  <a:cubicBezTo>
                    <a:pt x="0" y="34106"/>
                    <a:pt x="1247" y="35368"/>
                    <a:pt x="2775" y="35368"/>
                  </a:cubicBezTo>
                  <a:lnTo>
                    <a:pt x="41291" y="35368"/>
                  </a:lnTo>
                  <a:cubicBezTo>
                    <a:pt x="42818" y="35368"/>
                    <a:pt x="44081" y="34106"/>
                    <a:pt x="44081" y="32578"/>
                  </a:cubicBezTo>
                  <a:lnTo>
                    <a:pt x="44081" y="26733"/>
                  </a:lnTo>
                  <a:lnTo>
                    <a:pt x="34370" y="12221"/>
                  </a:lnTo>
                  <a:lnTo>
                    <a:pt x="28182" y="21449"/>
                  </a:lnTo>
                  <a:lnTo>
                    <a:pt x="27652" y="20670"/>
                  </a:lnTo>
                  <a:lnTo>
                    <a:pt x="13826" y="1"/>
                  </a:lnTo>
                  <a:close/>
                </a:path>
              </a:pathLst>
            </a:custGeom>
            <a:solidFill>
              <a:schemeClr val="lt2"/>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1"/>
            <p:cNvSpPr/>
            <p:nvPr/>
          </p:nvSpPr>
          <p:spPr>
            <a:xfrm>
              <a:off x="2133200" y="2241875"/>
              <a:ext cx="254100" cy="254500"/>
            </a:xfrm>
            <a:custGeom>
              <a:avLst/>
              <a:gdLst/>
              <a:ahLst/>
              <a:cxnLst/>
              <a:rect l="l" t="t" r="r" b="b"/>
              <a:pathLst>
                <a:path w="10164" h="10180" extrusionOk="0">
                  <a:moveTo>
                    <a:pt x="5082" y="0"/>
                  </a:moveTo>
                  <a:cubicBezTo>
                    <a:pt x="2276" y="0"/>
                    <a:pt x="0" y="2276"/>
                    <a:pt x="0" y="5098"/>
                  </a:cubicBezTo>
                  <a:cubicBezTo>
                    <a:pt x="0" y="7904"/>
                    <a:pt x="2276" y="10179"/>
                    <a:pt x="5082" y="10179"/>
                  </a:cubicBezTo>
                  <a:cubicBezTo>
                    <a:pt x="7888" y="10179"/>
                    <a:pt x="10163" y="7904"/>
                    <a:pt x="10163" y="5098"/>
                  </a:cubicBezTo>
                  <a:cubicBezTo>
                    <a:pt x="10163" y="2276"/>
                    <a:pt x="7888" y="0"/>
                    <a:pt x="5082" y="0"/>
                  </a:cubicBezTo>
                  <a:close/>
                </a:path>
              </a:pathLst>
            </a:custGeom>
            <a:solidFill>
              <a:schemeClr val="accent5"/>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79"/>
        <p:cNvGrpSpPr/>
        <p:nvPr/>
      </p:nvGrpSpPr>
      <p:grpSpPr>
        <a:xfrm>
          <a:off x="0" y="0"/>
          <a:ext cx="0" cy="0"/>
          <a:chOff x="0" y="0"/>
          <a:chExt cx="0" cy="0"/>
        </a:xfrm>
      </p:grpSpPr>
      <p:grpSp>
        <p:nvGrpSpPr>
          <p:cNvPr id="9080" name="Google Shape;9080;p87"/>
          <p:cNvGrpSpPr/>
          <p:nvPr/>
        </p:nvGrpSpPr>
        <p:grpSpPr>
          <a:xfrm>
            <a:off x="885675" y="1386849"/>
            <a:ext cx="276003" cy="357300"/>
            <a:chOff x="-50469125" y="3183175"/>
            <a:chExt cx="233150" cy="301825"/>
          </a:xfrm>
        </p:grpSpPr>
        <p:sp>
          <p:nvSpPr>
            <p:cNvPr id="9081" name="Google Shape;9081;p8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87"/>
          <p:cNvGrpSpPr/>
          <p:nvPr/>
        </p:nvGrpSpPr>
        <p:grpSpPr>
          <a:xfrm>
            <a:off x="845574" y="1822251"/>
            <a:ext cx="356205" cy="355288"/>
            <a:chOff x="-50504575" y="3550975"/>
            <a:chExt cx="300900" cy="300125"/>
          </a:xfrm>
        </p:grpSpPr>
        <p:sp>
          <p:nvSpPr>
            <p:cNvPr id="9085" name="Google Shape;9085;p8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87"/>
          <p:cNvGrpSpPr/>
          <p:nvPr/>
        </p:nvGrpSpPr>
        <p:grpSpPr>
          <a:xfrm>
            <a:off x="845574" y="2260493"/>
            <a:ext cx="356205" cy="354341"/>
            <a:chOff x="-50503000" y="3921175"/>
            <a:chExt cx="300900" cy="299325"/>
          </a:xfrm>
        </p:grpSpPr>
        <p:sp>
          <p:nvSpPr>
            <p:cNvPr id="9090" name="Google Shape;9090;p8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87"/>
          <p:cNvGrpSpPr/>
          <p:nvPr/>
        </p:nvGrpSpPr>
        <p:grpSpPr>
          <a:xfrm>
            <a:off x="3049627" y="1406411"/>
            <a:ext cx="355258" cy="356205"/>
            <a:chOff x="-48630025" y="3199700"/>
            <a:chExt cx="300100" cy="300900"/>
          </a:xfrm>
        </p:grpSpPr>
        <p:sp>
          <p:nvSpPr>
            <p:cNvPr id="9096" name="Google Shape;9096;p8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87"/>
          <p:cNvGrpSpPr/>
          <p:nvPr/>
        </p:nvGrpSpPr>
        <p:grpSpPr>
          <a:xfrm>
            <a:off x="3049627" y="1843707"/>
            <a:ext cx="355258" cy="355258"/>
            <a:chOff x="-48630025" y="3569100"/>
            <a:chExt cx="300100" cy="300100"/>
          </a:xfrm>
        </p:grpSpPr>
        <p:sp>
          <p:nvSpPr>
            <p:cNvPr id="9100" name="Google Shape;9100;p8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87"/>
          <p:cNvGrpSpPr/>
          <p:nvPr/>
        </p:nvGrpSpPr>
        <p:grpSpPr>
          <a:xfrm>
            <a:off x="3050101" y="2281003"/>
            <a:ext cx="354311" cy="353394"/>
            <a:chOff x="-48629225" y="3938500"/>
            <a:chExt cx="299300" cy="298525"/>
          </a:xfrm>
        </p:grpSpPr>
        <p:sp>
          <p:nvSpPr>
            <p:cNvPr id="9111" name="Google Shape;9111;p8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87"/>
          <p:cNvGrpSpPr/>
          <p:nvPr/>
        </p:nvGrpSpPr>
        <p:grpSpPr>
          <a:xfrm>
            <a:off x="1785504" y="2752344"/>
            <a:ext cx="311458" cy="354341"/>
            <a:chOff x="-46762575" y="3200500"/>
            <a:chExt cx="263100" cy="299325"/>
          </a:xfrm>
        </p:grpSpPr>
        <p:sp>
          <p:nvSpPr>
            <p:cNvPr id="9116" name="Google Shape;9116;p8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87"/>
          <p:cNvGrpSpPr/>
          <p:nvPr/>
        </p:nvGrpSpPr>
        <p:grpSpPr>
          <a:xfrm>
            <a:off x="1763589" y="3211066"/>
            <a:ext cx="355288" cy="312375"/>
            <a:chOff x="-46779900" y="3588000"/>
            <a:chExt cx="300125" cy="263875"/>
          </a:xfrm>
        </p:grpSpPr>
        <p:sp>
          <p:nvSpPr>
            <p:cNvPr id="9122" name="Google Shape;9122;p8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87"/>
          <p:cNvGrpSpPr/>
          <p:nvPr/>
        </p:nvGrpSpPr>
        <p:grpSpPr>
          <a:xfrm>
            <a:off x="1764062" y="3625988"/>
            <a:ext cx="354341" cy="353394"/>
            <a:chOff x="-46779100" y="3938500"/>
            <a:chExt cx="299325" cy="298525"/>
          </a:xfrm>
        </p:grpSpPr>
        <p:sp>
          <p:nvSpPr>
            <p:cNvPr id="9127" name="Google Shape;9127;p8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87"/>
          <p:cNvGrpSpPr/>
          <p:nvPr/>
        </p:nvGrpSpPr>
        <p:grpSpPr>
          <a:xfrm>
            <a:off x="3971800" y="2758855"/>
            <a:ext cx="355258" cy="355288"/>
            <a:chOff x="-44924250" y="3206000"/>
            <a:chExt cx="300100" cy="300125"/>
          </a:xfrm>
        </p:grpSpPr>
        <p:sp>
          <p:nvSpPr>
            <p:cNvPr id="9130" name="Google Shape;9130;p8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87"/>
          <p:cNvGrpSpPr/>
          <p:nvPr/>
        </p:nvGrpSpPr>
        <p:grpSpPr>
          <a:xfrm>
            <a:off x="1286286" y="1386849"/>
            <a:ext cx="355258" cy="355258"/>
            <a:chOff x="-50134375" y="3183175"/>
            <a:chExt cx="300100" cy="300100"/>
          </a:xfrm>
        </p:grpSpPr>
        <p:sp>
          <p:nvSpPr>
            <p:cNvPr id="9136" name="Google Shape;9136;p8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87"/>
          <p:cNvGrpSpPr/>
          <p:nvPr/>
        </p:nvGrpSpPr>
        <p:grpSpPr>
          <a:xfrm>
            <a:off x="1286286" y="1822251"/>
            <a:ext cx="355258" cy="355288"/>
            <a:chOff x="-50134375" y="3550975"/>
            <a:chExt cx="300100" cy="300125"/>
          </a:xfrm>
        </p:grpSpPr>
        <p:sp>
          <p:nvSpPr>
            <p:cNvPr id="9147" name="Google Shape;9147;p8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87"/>
          <p:cNvGrpSpPr/>
          <p:nvPr/>
        </p:nvGrpSpPr>
        <p:grpSpPr>
          <a:xfrm>
            <a:off x="1286286" y="2259783"/>
            <a:ext cx="355258" cy="355051"/>
            <a:chOff x="-50134375" y="3920575"/>
            <a:chExt cx="300100" cy="299925"/>
          </a:xfrm>
        </p:grpSpPr>
        <p:sp>
          <p:nvSpPr>
            <p:cNvPr id="9150" name="Google Shape;9150;p8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87"/>
          <p:cNvGrpSpPr/>
          <p:nvPr/>
        </p:nvGrpSpPr>
        <p:grpSpPr>
          <a:xfrm>
            <a:off x="3497010" y="1407358"/>
            <a:ext cx="357123" cy="355258"/>
            <a:chOff x="-48262200" y="3200500"/>
            <a:chExt cx="301675" cy="300100"/>
          </a:xfrm>
        </p:grpSpPr>
        <p:sp>
          <p:nvSpPr>
            <p:cNvPr id="9154" name="Google Shape;9154;p8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87"/>
          <p:cNvGrpSpPr/>
          <p:nvPr/>
        </p:nvGrpSpPr>
        <p:grpSpPr>
          <a:xfrm>
            <a:off x="3526383" y="1844447"/>
            <a:ext cx="298377" cy="354519"/>
            <a:chOff x="-48233050" y="3569725"/>
            <a:chExt cx="252050" cy="299475"/>
          </a:xfrm>
        </p:grpSpPr>
        <p:sp>
          <p:nvSpPr>
            <p:cNvPr id="9164" name="Google Shape;9164;p8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87"/>
          <p:cNvGrpSpPr/>
          <p:nvPr/>
        </p:nvGrpSpPr>
        <p:grpSpPr>
          <a:xfrm>
            <a:off x="3550148" y="2278191"/>
            <a:ext cx="250847" cy="358070"/>
            <a:chOff x="-48216525" y="3936125"/>
            <a:chExt cx="211900" cy="302475"/>
          </a:xfrm>
        </p:grpSpPr>
        <p:sp>
          <p:nvSpPr>
            <p:cNvPr id="9168" name="Google Shape;9168;p8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87"/>
          <p:cNvGrpSpPr/>
          <p:nvPr/>
        </p:nvGrpSpPr>
        <p:grpSpPr>
          <a:xfrm>
            <a:off x="2205866" y="2753261"/>
            <a:ext cx="355258" cy="355288"/>
            <a:chOff x="-46410500" y="3201275"/>
            <a:chExt cx="300100" cy="300125"/>
          </a:xfrm>
        </p:grpSpPr>
        <p:sp>
          <p:nvSpPr>
            <p:cNvPr id="9173" name="Google Shape;9173;p8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87"/>
          <p:cNvGrpSpPr/>
          <p:nvPr/>
        </p:nvGrpSpPr>
        <p:grpSpPr>
          <a:xfrm>
            <a:off x="2205866" y="3188692"/>
            <a:ext cx="355258" cy="356205"/>
            <a:chOff x="-46409700" y="3569100"/>
            <a:chExt cx="300100" cy="300900"/>
          </a:xfrm>
        </p:grpSpPr>
        <p:sp>
          <p:nvSpPr>
            <p:cNvPr id="9179" name="Google Shape;9179;p8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87"/>
          <p:cNvGrpSpPr/>
          <p:nvPr/>
        </p:nvGrpSpPr>
        <p:grpSpPr>
          <a:xfrm>
            <a:off x="2193747" y="3624124"/>
            <a:ext cx="379497" cy="358070"/>
            <a:chOff x="-46422300" y="3936925"/>
            <a:chExt cx="320575" cy="302475"/>
          </a:xfrm>
        </p:grpSpPr>
        <p:sp>
          <p:nvSpPr>
            <p:cNvPr id="9185" name="Google Shape;9185;p8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87"/>
          <p:cNvGrpSpPr/>
          <p:nvPr/>
        </p:nvGrpSpPr>
        <p:grpSpPr>
          <a:xfrm>
            <a:off x="3971326" y="3178452"/>
            <a:ext cx="356205" cy="355258"/>
            <a:chOff x="-44914800" y="3560450"/>
            <a:chExt cx="300900" cy="300100"/>
          </a:xfrm>
        </p:grpSpPr>
        <p:sp>
          <p:nvSpPr>
            <p:cNvPr id="9188" name="Google Shape;9188;p8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87"/>
          <p:cNvGrpSpPr/>
          <p:nvPr/>
        </p:nvGrpSpPr>
        <p:grpSpPr>
          <a:xfrm>
            <a:off x="1726378" y="1387086"/>
            <a:ext cx="354311" cy="354104"/>
            <a:chOff x="-49764975" y="3183375"/>
            <a:chExt cx="299300" cy="299125"/>
          </a:xfrm>
        </p:grpSpPr>
        <p:sp>
          <p:nvSpPr>
            <p:cNvPr id="9194" name="Google Shape;9194;p8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87"/>
          <p:cNvGrpSpPr/>
          <p:nvPr/>
        </p:nvGrpSpPr>
        <p:grpSpPr>
          <a:xfrm>
            <a:off x="1726378" y="1822547"/>
            <a:ext cx="354311" cy="355909"/>
            <a:chOff x="-49764975" y="3551225"/>
            <a:chExt cx="299300" cy="300650"/>
          </a:xfrm>
        </p:grpSpPr>
        <p:sp>
          <p:nvSpPr>
            <p:cNvPr id="9204" name="Google Shape;9204;p8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87"/>
          <p:cNvGrpSpPr/>
          <p:nvPr/>
        </p:nvGrpSpPr>
        <p:grpSpPr>
          <a:xfrm>
            <a:off x="1724040" y="2259310"/>
            <a:ext cx="358987" cy="355525"/>
            <a:chOff x="-49766550" y="3920175"/>
            <a:chExt cx="303250" cy="300325"/>
          </a:xfrm>
        </p:grpSpPr>
        <p:sp>
          <p:nvSpPr>
            <p:cNvPr id="9216" name="Google Shape;9216;p8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7"/>
          <p:cNvGrpSpPr/>
          <p:nvPr/>
        </p:nvGrpSpPr>
        <p:grpSpPr>
          <a:xfrm>
            <a:off x="3939571" y="1407358"/>
            <a:ext cx="357123" cy="354341"/>
            <a:chOff x="-47892800" y="3200500"/>
            <a:chExt cx="301675" cy="299325"/>
          </a:xfrm>
        </p:grpSpPr>
        <p:sp>
          <p:nvSpPr>
            <p:cNvPr id="9221" name="Google Shape;9221;p8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87"/>
          <p:cNvGrpSpPr/>
          <p:nvPr/>
        </p:nvGrpSpPr>
        <p:grpSpPr>
          <a:xfrm>
            <a:off x="4003437" y="1843707"/>
            <a:ext cx="229391" cy="355258"/>
            <a:chOff x="-47839250" y="3569100"/>
            <a:chExt cx="193775" cy="300100"/>
          </a:xfrm>
        </p:grpSpPr>
        <p:sp>
          <p:nvSpPr>
            <p:cNvPr id="9228" name="Google Shape;9228;p8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87"/>
          <p:cNvGrpSpPr/>
          <p:nvPr/>
        </p:nvGrpSpPr>
        <p:grpSpPr>
          <a:xfrm>
            <a:off x="3940503" y="2280056"/>
            <a:ext cx="355258" cy="356205"/>
            <a:chOff x="-47892800" y="3937700"/>
            <a:chExt cx="300100" cy="300900"/>
          </a:xfrm>
        </p:grpSpPr>
        <p:sp>
          <p:nvSpPr>
            <p:cNvPr id="9235" name="Google Shape;9235;p8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87"/>
          <p:cNvGrpSpPr/>
          <p:nvPr/>
        </p:nvGrpSpPr>
        <p:grpSpPr>
          <a:xfrm>
            <a:off x="2645798" y="2773770"/>
            <a:ext cx="355258" cy="311458"/>
            <a:chOff x="-46042675" y="3218600"/>
            <a:chExt cx="300100" cy="263100"/>
          </a:xfrm>
        </p:grpSpPr>
        <p:sp>
          <p:nvSpPr>
            <p:cNvPr id="9244" name="Google Shape;9244;p8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7"/>
          <p:cNvGrpSpPr/>
          <p:nvPr/>
        </p:nvGrpSpPr>
        <p:grpSpPr>
          <a:xfrm>
            <a:off x="2645798" y="3188219"/>
            <a:ext cx="355258" cy="323118"/>
            <a:chOff x="-46042675" y="3568700"/>
            <a:chExt cx="300100" cy="272950"/>
          </a:xfrm>
        </p:grpSpPr>
        <p:sp>
          <p:nvSpPr>
            <p:cNvPr id="9251" name="Google Shape;9251;p8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87"/>
          <p:cNvGrpSpPr/>
          <p:nvPr/>
        </p:nvGrpSpPr>
        <p:grpSpPr>
          <a:xfrm>
            <a:off x="2687749" y="3625189"/>
            <a:ext cx="271357" cy="356057"/>
            <a:chOff x="-46007225" y="3937825"/>
            <a:chExt cx="229225" cy="300775"/>
          </a:xfrm>
        </p:grpSpPr>
        <p:sp>
          <p:nvSpPr>
            <p:cNvPr id="9256" name="Google Shape;9256;p8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87"/>
          <p:cNvGrpSpPr/>
          <p:nvPr/>
        </p:nvGrpSpPr>
        <p:grpSpPr>
          <a:xfrm>
            <a:off x="3993241" y="3615275"/>
            <a:ext cx="312375" cy="357596"/>
            <a:chOff x="-44895900" y="3929450"/>
            <a:chExt cx="263875" cy="302075"/>
          </a:xfrm>
        </p:grpSpPr>
        <p:sp>
          <p:nvSpPr>
            <p:cNvPr id="9267" name="Google Shape;9267;p8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87"/>
          <p:cNvGrpSpPr/>
          <p:nvPr/>
        </p:nvGrpSpPr>
        <p:grpSpPr>
          <a:xfrm>
            <a:off x="2167060" y="1398036"/>
            <a:ext cx="356205" cy="332885"/>
            <a:chOff x="-49397175" y="3192625"/>
            <a:chExt cx="300900" cy="281200"/>
          </a:xfrm>
        </p:grpSpPr>
        <p:sp>
          <p:nvSpPr>
            <p:cNvPr id="9274" name="Google Shape;9274;p8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87"/>
          <p:cNvGrpSpPr/>
          <p:nvPr/>
        </p:nvGrpSpPr>
        <p:grpSpPr>
          <a:xfrm>
            <a:off x="2193163" y="1822251"/>
            <a:ext cx="304000" cy="356205"/>
            <a:chOff x="-49375900" y="3550975"/>
            <a:chExt cx="256800" cy="300900"/>
          </a:xfrm>
        </p:grpSpPr>
        <p:sp>
          <p:nvSpPr>
            <p:cNvPr id="9282" name="Google Shape;9282;p8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7"/>
          <p:cNvGrpSpPr/>
          <p:nvPr/>
        </p:nvGrpSpPr>
        <p:grpSpPr>
          <a:xfrm>
            <a:off x="2188516" y="2259546"/>
            <a:ext cx="313293" cy="356205"/>
            <a:chOff x="-49378250" y="3920375"/>
            <a:chExt cx="264650" cy="300900"/>
          </a:xfrm>
        </p:grpSpPr>
        <p:sp>
          <p:nvSpPr>
            <p:cNvPr id="9294" name="Google Shape;9294;p8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87"/>
          <p:cNvGrpSpPr/>
          <p:nvPr/>
        </p:nvGrpSpPr>
        <p:grpSpPr>
          <a:xfrm>
            <a:off x="907504" y="2752344"/>
            <a:ext cx="312375" cy="357123"/>
            <a:chOff x="-47505300" y="3200500"/>
            <a:chExt cx="263875" cy="301675"/>
          </a:xfrm>
        </p:grpSpPr>
        <p:sp>
          <p:nvSpPr>
            <p:cNvPr id="9302" name="Google Shape;9302;p8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87"/>
          <p:cNvGrpSpPr/>
          <p:nvPr/>
        </p:nvGrpSpPr>
        <p:grpSpPr>
          <a:xfrm>
            <a:off x="885604" y="3188692"/>
            <a:ext cx="356176" cy="355051"/>
            <a:chOff x="-47524975" y="3569100"/>
            <a:chExt cx="300875" cy="299925"/>
          </a:xfrm>
        </p:grpSpPr>
        <p:sp>
          <p:nvSpPr>
            <p:cNvPr id="9316" name="Google Shape;9316;p8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87"/>
          <p:cNvGrpSpPr/>
          <p:nvPr/>
        </p:nvGrpSpPr>
        <p:grpSpPr>
          <a:xfrm>
            <a:off x="886062" y="3667954"/>
            <a:ext cx="355258" cy="270410"/>
            <a:chOff x="-47523400" y="3973950"/>
            <a:chExt cx="300100" cy="228425"/>
          </a:xfrm>
        </p:grpSpPr>
        <p:sp>
          <p:nvSpPr>
            <p:cNvPr id="9322" name="Google Shape;9322;p8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87"/>
          <p:cNvGrpSpPr/>
          <p:nvPr/>
        </p:nvGrpSpPr>
        <p:grpSpPr>
          <a:xfrm>
            <a:off x="3091183" y="2750953"/>
            <a:ext cx="354341" cy="357596"/>
            <a:chOff x="-45673275" y="3199325"/>
            <a:chExt cx="299325" cy="302075"/>
          </a:xfrm>
        </p:grpSpPr>
        <p:sp>
          <p:nvSpPr>
            <p:cNvPr id="9328" name="Google Shape;9328;p8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87"/>
          <p:cNvGrpSpPr/>
          <p:nvPr/>
        </p:nvGrpSpPr>
        <p:grpSpPr>
          <a:xfrm>
            <a:off x="3090251" y="3209202"/>
            <a:ext cx="356205" cy="314240"/>
            <a:chOff x="-45674075" y="3586425"/>
            <a:chExt cx="300900" cy="265450"/>
          </a:xfrm>
        </p:grpSpPr>
        <p:sp>
          <p:nvSpPr>
            <p:cNvPr id="9332" name="Google Shape;9332;p8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4" name="Google Shape;9334;p87"/>
          <p:cNvGrpSpPr/>
          <p:nvPr/>
        </p:nvGrpSpPr>
        <p:grpSpPr>
          <a:xfrm>
            <a:off x="3091183" y="3625041"/>
            <a:ext cx="354341" cy="356205"/>
            <a:chOff x="-45673275" y="3937700"/>
            <a:chExt cx="299325" cy="300900"/>
          </a:xfrm>
        </p:grpSpPr>
        <p:sp>
          <p:nvSpPr>
            <p:cNvPr id="9335" name="Google Shape;9335;p8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87"/>
          <p:cNvGrpSpPr/>
          <p:nvPr/>
        </p:nvGrpSpPr>
        <p:grpSpPr>
          <a:xfrm>
            <a:off x="2205349" y="4117825"/>
            <a:ext cx="356205" cy="356205"/>
            <a:chOff x="-44512325" y="3176075"/>
            <a:chExt cx="300900" cy="300900"/>
          </a:xfrm>
        </p:grpSpPr>
        <p:sp>
          <p:nvSpPr>
            <p:cNvPr id="9342" name="Google Shape;9342;p8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87"/>
          <p:cNvGrpSpPr/>
          <p:nvPr/>
        </p:nvGrpSpPr>
        <p:grpSpPr>
          <a:xfrm>
            <a:off x="2608689" y="1386849"/>
            <a:ext cx="354341" cy="354341"/>
            <a:chOff x="-49027775" y="3183175"/>
            <a:chExt cx="299325" cy="299325"/>
          </a:xfrm>
        </p:grpSpPr>
        <p:sp>
          <p:nvSpPr>
            <p:cNvPr id="9346" name="Google Shape;9346;p8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87"/>
          <p:cNvGrpSpPr/>
          <p:nvPr/>
        </p:nvGrpSpPr>
        <p:grpSpPr>
          <a:xfrm>
            <a:off x="2608230" y="1822251"/>
            <a:ext cx="355258" cy="357152"/>
            <a:chOff x="-49027775" y="3550975"/>
            <a:chExt cx="300100" cy="301700"/>
          </a:xfrm>
        </p:grpSpPr>
        <p:sp>
          <p:nvSpPr>
            <p:cNvPr id="9351" name="Google Shape;9351;p8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87"/>
          <p:cNvGrpSpPr/>
          <p:nvPr/>
        </p:nvGrpSpPr>
        <p:grpSpPr>
          <a:xfrm>
            <a:off x="2606306" y="2259310"/>
            <a:ext cx="359106" cy="355525"/>
            <a:chOff x="-49031025" y="3920175"/>
            <a:chExt cx="303350" cy="300325"/>
          </a:xfrm>
        </p:grpSpPr>
        <p:sp>
          <p:nvSpPr>
            <p:cNvPr id="9362" name="Google Shape;9362;p8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87"/>
          <p:cNvGrpSpPr/>
          <p:nvPr/>
        </p:nvGrpSpPr>
        <p:grpSpPr>
          <a:xfrm>
            <a:off x="1322411" y="2752344"/>
            <a:ext cx="356176" cy="354341"/>
            <a:chOff x="-47155575" y="3200500"/>
            <a:chExt cx="300875" cy="299325"/>
          </a:xfrm>
        </p:grpSpPr>
        <p:sp>
          <p:nvSpPr>
            <p:cNvPr id="9369" name="Google Shape;9369;p8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87"/>
          <p:cNvGrpSpPr/>
          <p:nvPr/>
        </p:nvGrpSpPr>
        <p:grpSpPr>
          <a:xfrm>
            <a:off x="1322870" y="3188692"/>
            <a:ext cx="355258" cy="355258"/>
            <a:chOff x="-47154800" y="3569100"/>
            <a:chExt cx="300100" cy="300100"/>
          </a:xfrm>
        </p:grpSpPr>
        <p:sp>
          <p:nvSpPr>
            <p:cNvPr id="9376" name="Google Shape;9376;p8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87"/>
          <p:cNvGrpSpPr/>
          <p:nvPr/>
        </p:nvGrpSpPr>
        <p:grpSpPr>
          <a:xfrm>
            <a:off x="1323343" y="3626905"/>
            <a:ext cx="354311" cy="353423"/>
            <a:chOff x="-47154000" y="3939275"/>
            <a:chExt cx="299300" cy="298550"/>
          </a:xfrm>
        </p:grpSpPr>
        <p:sp>
          <p:nvSpPr>
            <p:cNvPr id="9383" name="Google Shape;9383;p8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87"/>
          <p:cNvGrpSpPr/>
          <p:nvPr/>
        </p:nvGrpSpPr>
        <p:grpSpPr>
          <a:xfrm>
            <a:off x="3548633" y="2752344"/>
            <a:ext cx="312375" cy="354341"/>
            <a:chOff x="-45286550" y="3200500"/>
            <a:chExt cx="263875" cy="299325"/>
          </a:xfrm>
        </p:grpSpPr>
        <p:sp>
          <p:nvSpPr>
            <p:cNvPr id="9388" name="Google Shape;9388;p8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87"/>
          <p:cNvGrpSpPr/>
          <p:nvPr/>
        </p:nvGrpSpPr>
        <p:grpSpPr>
          <a:xfrm>
            <a:off x="3548633" y="3189639"/>
            <a:ext cx="312375" cy="354311"/>
            <a:chOff x="-45286550" y="3569900"/>
            <a:chExt cx="263875" cy="299300"/>
          </a:xfrm>
        </p:grpSpPr>
        <p:sp>
          <p:nvSpPr>
            <p:cNvPr id="9392" name="Google Shape;9392;p8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87"/>
          <p:cNvGrpSpPr/>
          <p:nvPr/>
        </p:nvGrpSpPr>
        <p:grpSpPr>
          <a:xfrm>
            <a:off x="3559820" y="3625988"/>
            <a:ext cx="290001" cy="355258"/>
            <a:chOff x="-45277900" y="3938500"/>
            <a:chExt cx="244975" cy="300100"/>
          </a:xfrm>
        </p:grpSpPr>
        <p:sp>
          <p:nvSpPr>
            <p:cNvPr id="9399" name="Google Shape;9399;p8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87"/>
          <p:cNvGrpSpPr/>
          <p:nvPr/>
        </p:nvGrpSpPr>
        <p:grpSpPr>
          <a:xfrm>
            <a:off x="2645769" y="4095090"/>
            <a:ext cx="355258" cy="355258"/>
            <a:chOff x="-44502875" y="3576975"/>
            <a:chExt cx="300100" cy="300100"/>
          </a:xfrm>
        </p:grpSpPr>
        <p:sp>
          <p:nvSpPr>
            <p:cNvPr id="9404" name="Google Shape;9404;p8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87"/>
          <p:cNvGrpSpPr/>
          <p:nvPr/>
        </p:nvGrpSpPr>
        <p:grpSpPr>
          <a:xfrm>
            <a:off x="4858981" y="1820745"/>
            <a:ext cx="356196" cy="354670"/>
            <a:chOff x="-13946200" y="3647075"/>
            <a:chExt cx="353650" cy="352100"/>
          </a:xfrm>
        </p:grpSpPr>
        <p:sp>
          <p:nvSpPr>
            <p:cNvPr id="9408" name="Google Shape;9408;p8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87"/>
          <p:cNvGrpSpPr/>
          <p:nvPr/>
        </p:nvGrpSpPr>
        <p:grpSpPr>
          <a:xfrm>
            <a:off x="6642374" y="1380228"/>
            <a:ext cx="357002" cy="354267"/>
            <a:chOff x="-12163025" y="3214275"/>
            <a:chExt cx="354450" cy="351700"/>
          </a:xfrm>
        </p:grpSpPr>
        <p:sp>
          <p:nvSpPr>
            <p:cNvPr id="9415" name="Google Shape;9415;p8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87"/>
          <p:cNvGrpSpPr/>
          <p:nvPr/>
        </p:nvGrpSpPr>
        <p:grpSpPr>
          <a:xfrm>
            <a:off x="6643154" y="1819965"/>
            <a:ext cx="355441" cy="356232"/>
            <a:chOff x="-12160675" y="3647875"/>
            <a:chExt cx="352900" cy="353650"/>
          </a:xfrm>
        </p:grpSpPr>
        <p:sp>
          <p:nvSpPr>
            <p:cNvPr id="9419" name="Google Shape;9419;p8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87"/>
          <p:cNvGrpSpPr/>
          <p:nvPr/>
        </p:nvGrpSpPr>
        <p:grpSpPr>
          <a:xfrm>
            <a:off x="6653870" y="2264421"/>
            <a:ext cx="354635" cy="356232"/>
            <a:chOff x="-12160675" y="4081850"/>
            <a:chExt cx="352100" cy="353650"/>
          </a:xfrm>
        </p:grpSpPr>
        <p:sp>
          <p:nvSpPr>
            <p:cNvPr id="9427" name="Google Shape;9427;p8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7"/>
          <p:cNvGrpSpPr/>
          <p:nvPr/>
        </p:nvGrpSpPr>
        <p:grpSpPr>
          <a:xfrm>
            <a:off x="4858836" y="2738864"/>
            <a:ext cx="355416" cy="355652"/>
            <a:chOff x="-10391650" y="3180600"/>
            <a:chExt cx="352875" cy="353075"/>
          </a:xfrm>
        </p:grpSpPr>
        <p:sp>
          <p:nvSpPr>
            <p:cNvPr id="9434" name="Google Shape;9434;p8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87"/>
          <p:cNvGrpSpPr/>
          <p:nvPr/>
        </p:nvGrpSpPr>
        <p:grpSpPr>
          <a:xfrm>
            <a:off x="4858835" y="3215662"/>
            <a:ext cx="354635" cy="353890"/>
            <a:chOff x="-10390875" y="3616350"/>
            <a:chExt cx="352100" cy="351325"/>
          </a:xfrm>
        </p:grpSpPr>
        <p:sp>
          <p:nvSpPr>
            <p:cNvPr id="9441" name="Google Shape;9441;p8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7"/>
          <p:cNvGrpSpPr/>
          <p:nvPr/>
        </p:nvGrpSpPr>
        <p:grpSpPr>
          <a:xfrm>
            <a:off x="7525810" y="2740327"/>
            <a:ext cx="312585" cy="354670"/>
            <a:chOff x="-10370400" y="4049550"/>
            <a:chExt cx="310350" cy="352100"/>
          </a:xfrm>
        </p:grpSpPr>
        <p:sp>
          <p:nvSpPr>
            <p:cNvPr id="9445" name="Google Shape;9445;p8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87"/>
          <p:cNvGrpSpPr/>
          <p:nvPr/>
        </p:nvGrpSpPr>
        <p:grpSpPr>
          <a:xfrm>
            <a:off x="6630066" y="2739268"/>
            <a:ext cx="379236" cy="354847"/>
            <a:chOff x="-8674650" y="3210975"/>
            <a:chExt cx="376525" cy="352275"/>
          </a:xfrm>
        </p:grpSpPr>
        <p:sp>
          <p:nvSpPr>
            <p:cNvPr id="9451" name="Google Shape;9451;p8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87"/>
          <p:cNvGrpSpPr/>
          <p:nvPr/>
        </p:nvGrpSpPr>
        <p:grpSpPr>
          <a:xfrm>
            <a:off x="5301563" y="1820745"/>
            <a:ext cx="356221" cy="354670"/>
            <a:chOff x="-13512225" y="3647075"/>
            <a:chExt cx="353675" cy="352100"/>
          </a:xfrm>
        </p:grpSpPr>
        <p:sp>
          <p:nvSpPr>
            <p:cNvPr id="9458" name="Google Shape;9458;p8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87"/>
          <p:cNvGrpSpPr/>
          <p:nvPr/>
        </p:nvGrpSpPr>
        <p:grpSpPr>
          <a:xfrm>
            <a:off x="5311876" y="2264811"/>
            <a:ext cx="356221" cy="355451"/>
            <a:chOff x="-13512225" y="4080275"/>
            <a:chExt cx="353675" cy="352875"/>
          </a:xfrm>
        </p:grpSpPr>
        <p:sp>
          <p:nvSpPr>
            <p:cNvPr id="9469" name="Google Shape;9469;p8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87"/>
          <p:cNvGrpSpPr/>
          <p:nvPr/>
        </p:nvGrpSpPr>
        <p:grpSpPr>
          <a:xfrm>
            <a:off x="7084956" y="1412172"/>
            <a:ext cx="356196" cy="290379"/>
            <a:chOff x="-11728250" y="3245400"/>
            <a:chExt cx="353650" cy="288275"/>
          </a:xfrm>
        </p:grpSpPr>
        <p:sp>
          <p:nvSpPr>
            <p:cNvPr id="9481" name="Google Shape;9481;p8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87"/>
          <p:cNvGrpSpPr/>
          <p:nvPr/>
        </p:nvGrpSpPr>
        <p:grpSpPr>
          <a:xfrm>
            <a:off x="7117464" y="2264811"/>
            <a:ext cx="311804" cy="355451"/>
            <a:chOff x="-11703850" y="4081850"/>
            <a:chExt cx="309575" cy="352875"/>
          </a:xfrm>
        </p:grpSpPr>
        <p:sp>
          <p:nvSpPr>
            <p:cNvPr id="9487" name="Google Shape;9487;p8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87"/>
          <p:cNvGrpSpPr/>
          <p:nvPr/>
        </p:nvGrpSpPr>
        <p:grpSpPr>
          <a:xfrm>
            <a:off x="5306120" y="2738964"/>
            <a:ext cx="357002" cy="355451"/>
            <a:chOff x="-9958475" y="3180025"/>
            <a:chExt cx="354450" cy="352875"/>
          </a:xfrm>
        </p:grpSpPr>
        <p:sp>
          <p:nvSpPr>
            <p:cNvPr id="9496" name="Google Shape;9496;p8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87"/>
          <p:cNvGrpSpPr/>
          <p:nvPr/>
        </p:nvGrpSpPr>
        <p:grpSpPr>
          <a:xfrm>
            <a:off x="5315247" y="3214945"/>
            <a:ext cx="337966" cy="355325"/>
            <a:chOff x="-9949025" y="3615575"/>
            <a:chExt cx="335550" cy="352750"/>
          </a:xfrm>
        </p:grpSpPr>
        <p:sp>
          <p:nvSpPr>
            <p:cNvPr id="9500" name="Google Shape;9500;p8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87"/>
          <p:cNvGrpSpPr/>
          <p:nvPr/>
        </p:nvGrpSpPr>
        <p:grpSpPr>
          <a:xfrm>
            <a:off x="7950093" y="2738451"/>
            <a:ext cx="360175" cy="358423"/>
            <a:chOff x="-9961625" y="4048175"/>
            <a:chExt cx="357600" cy="355825"/>
          </a:xfrm>
        </p:grpSpPr>
        <p:sp>
          <p:nvSpPr>
            <p:cNvPr id="9504" name="Google Shape;9504;p8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87"/>
          <p:cNvGrpSpPr/>
          <p:nvPr/>
        </p:nvGrpSpPr>
        <p:grpSpPr>
          <a:xfrm>
            <a:off x="6636814" y="3213963"/>
            <a:ext cx="364959" cy="357289"/>
            <a:chOff x="-8680950" y="3624225"/>
            <a:chExt cx="362350" cy="354700"/>
          </a:xfrm>
        </p:grpSpPr>
        <p:sp>
          <p:nvSpPr>
            <p:cNvPr id="9511" name="Google Shape;9511;p8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87"/>
          <p:cNvGrpSpPr/>
          <p:nvPr/>
        </p:nvGrpSpPr>
        <p:grpSpPr>
          <a:xfrm>
            <a:off x="5773058" y="1379624"/>
            <a:ext cx="313365" cy="355476"/>
            <a:chOff x="-13056975" y="3212300"/>
            <a:chExt cx="311125" cy="352900"/>
          </a:xfrm>
        </p:grpSpPr>
        <p:sp>
          <p:nvSpPr>
            <p:cNvPr id="9518" name="Google Shape;9518;p8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87"/>
          <p:cNvGrpSpPr/>
          <p:nvPr/>
        </p:nvGrpSpPr>
        <p:grpSpPr>
          <a:xfrm>
            <a:off x="5750446" y="1820418"/>
            <a:ext cx="358588" cy="355325"/>
            <a:chOff x="-13077450" y="3647075"/>
            <a:chExt cx="356025" cy="352750"/>
          </a:xfrm>
        </p:grpSpPr>
        <p:sp>
          <p:nvSpPr>
            <p:cNvPr id="9523" name="Google Shape;9523;p8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87"/>
          <p:cNvGrpSpPr/>
          <p:nvPr/>
        </p:nvGrpSpPr>
        <p:grpSpPr>
          <a:xfrm>
            <a:off x="5761552" y="2264018"/>
            <a:ext cx="357002" cy="357037"/>
            <a:chOff x="-13079025" y="4079475"/>
            <a:chExt cx="354450" cy="354450"/>
          </a:xfrm>
        </p:grpSpPr>
        <p:sp>
          <p:nvSpPr>
            <p:cNvPr id="9527" name="Google Shape;9527;p8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87"/>
          <p:cNvGrpSpPr/>
          <p:nvPr/>
        </p:nvGrpSpPr>
        <p:grpSpPr>
          <a:xfrm>
            <a:off x="7534619" y="1380027"/>
            <a:ext cx="356221" cy="354670"/>
            <a:chOff x="-11292700" y="3213875"/>
            <a:chExt cx="353675" cy="352100"/>
          </a:xfrm>
        </p:grpSpPr>
        <p:sp>
          <p:nvSpPr>
            <p:cNvPr id="9532" name="Google Shape;9532;p8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87"/>
          <p:cNvGrpSpPr/>
          <p:nvPr/>
        </p:nvGrpSpPr>
        <p:grpSpPr>
          <a:xfrm>
            <a:off x="7528677" y="1819965"/>
            <a:ext cx="368106" cy="356232"/>
            <a:chOff x="-11299000" y="3647875"/>
            <a:chExt cx="365475" cy="353650"/>
          </a:xfrm>
        </p:grpSpPr>
        <p:sp>
          <p:nvSpPr>
            <p:cNvPr id="9540" name="Google Shape;9540;p8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87"/>
          <p:cNvGrpSpPr/>
          <p:nvPr/>
        </p:nvGrpSpPr>
        <p:grpSpPr>
          <a:xfrm>
            <a:off x="7544139" y="2275916"/>
            <a:ext cx="357808" cy="333240"/>
            <a:chOff x="-11295075" y="4092875"/>
            <a:chExt cx="355250" cy="330825"/>
          </a:xfrm>
        </p:grpSpPr>
        <p:sp>
          <p:nvSpPr>
            <p:cNvPr id="9547" name="Google Shape;9547;p8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87"/>
          <p:cNvGrpSpPr/>
          <p:nvPr/>
        </p:nvGrpSpPr>
        <p:grpSpPr>
          <a:xfrm>
            <a:off x="5769739" y="2738964"/>
            <a:ext cx="312585" cy="355451"/>
            <a:chOff x="-9500075" y="3180800"/>
            <a:chExt cx="310350" cy="352875"/>
          </a:xfrm>
        </p:grpSpPr>
        <p:sp>
          <p:nvSpPr>
            <p:cNvPr id="9553" name="Google Shape;9553;p8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87"/>
          <p:cNvGrpSpPr/>
          <p:nvPr/>
        </p:nvGrpSpPr>
        <p:grpSpPr>
          <a:xfrm>
            <a:off x="5747530" y="3214479"/>
            <a:ext cx="356221" cy="356257"/>
            <a:chOff x="-9523700" y="3614000"/>
            <a:chExt cx="353675" cy="353675"/>
          </a:xfrm>
        </p:grpSpPr>
        <p:sp>
          <p:nvSpPr>
            <p:cNvPr id="9563" name="Google Shape;9563;p8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87"/>
          <p:cNvGrpSpPr/>
          <p:nvPr/>
        </p:nvGrpSpPr>
        <p:grpSpPr>
          <a:xfrm>
            <a:off x="7532481" y="3237121"/>
            <a:ext cx="356221" cy="354670"/>
            <a:chOff x="-9523700" y="4049550"/>
            <a:chExt cx="353675" cy="352100"/>
          </a:xfrm>
        </p:grpSpPr>
        <p:sp>
          <p:nvSpPr>
            <p:cNvPr id="9573" name="Google Shape;9573;p8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87"/>
          <p:cNvGrpSpPr/>
          <p:nvPr/>
        </p:nvGrpSpPr>
        <p:grpSpPr>
          <a:xfrm>
            <a:off x="7088596" y="3237094"/>
            <a:ext cx="357002" cy="311029"/>
            <a:chOff x="-8209150" y="3659675"/>
            <a:chExt cx="354450" cy="308775"/>
          </a:xfrm>
        </p:grpSpPr>
        <p:sp>
          <p:nvSpPr>
            <p:cNvPr id="9581" name="Google Shape;9581;p8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87"/>
          <p:cNvGrpSpPr/>
          <p:nvPr/>
        </p:nvGrpSpPr>
        <p:grpSpPr>
          <a:xfrm>
            <a:off x="6202157" y="2266007"/>
            <a:ext cx="356221" cy="353059"/>
            <a:chOff x="-12643475" y="4081850"/>
            <a:chExt cx="353675" cy="350500"/>
          </a:xfrm>
        </p:grpSpPr>
        <p:sp>
          <p:nvSpPr>
            <p:cNvPr id="9588" name="Google Shape;9588;p8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2" name="Google Shape;9592;p87"/>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3" name="Google Shape;9593;p87"/>
          <p:cNvGrpSpPr/>
          <p:nvPr/>
        </p:nvGrpSpPr>
        <p:grpSpPr>
          <a:xfrm>
            <a:off x="7984757" y="2275916"/>
            <a:ext cx="356221" cy="333240"/>
            <a:chOff x="-10858725" y="4092875"/>
            <a:chExt cx="353675" cy="330825"/>
          </a:xfrm>
        </p:grpSpPr>
        <p:sp>
          <p:nvSpPr>
            <p:cNvPr id="9594" name="Google Shape;9594;p8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87"/>
          <p:cNvGrpSpPr/>
          <p:nvPr/>
        </p:nvGrpSpPr>
        <p:grpSpPr>
          <a:xfrm>
            <a:off x="6243280" y="3214882"/>
            <a:ext cx="252278" cy="355451"/>
            <a:chOff x="-9039300" y="3614000"/>
            <a:chExt cx="250475" cy="352875"/>
          </a:xfrm>
        </p:grpSpPr>
        <p:sp>
          <p:nvSpPr>
            <p:cNvPr id="9601" name="Google Shape;9601;p8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87"/>
          <p:cNvGrpSpPr/>
          <p:nvPr/>
        </p:nvGrpSpPr>
        <p:grpSpPr>
          <a:xfrm>
            <a:off x="7975246" y="3237121"/>
            <a:ext cx="354635" cy="354670"/>
            <a:chOff x="-9088150" y="4049550"/>
            <a:chExt cx="352100" cy="352100"/>
          </a:xfrm>
        </p:grpSpPr>
        <p:sp>
          <p:nvSpPr>
            <p:cNvPr id="9604" name="Google Shape;9604;p8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87"/>
          <p:cNvGrpSpPr/>
          <p:nvPr/>
        </p:nvGrpSpPr>
        <p:grpSpPr>
          <a:xfrm>
            <a:off x="7109610" y="2739354"/>
            <a:ext cx="315757" cy="354670"/>
            <a:chOff x="-8191825" y="3174500"/>
            <a:chExt cx="313500" cy="352100"/>
          </a:xfrm>
        </p:grpSpPr>
        <p:sp>
          <p:nvSpPr>
            <p:cNvPr id="9611" name="Google Shape;9611;p8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87"/>
          <p:cNvGrpSpPr/>
          <p:nvPr/>
        </p:nvGrpSpPr>
        <p:grpSpPr>
          <a:xfrm>
            <a:off x="4858968" y="1379875"/>
            <a:ext cx="356221" cy="354973"/>
            <a:chOff x="-13947000" y="3212800"/>
            <a:chExt cx="353675" cy="352400"/>
          </a:xfrm>
        </p:grpSpPr>
        <p:sp>
          <p:nvSpPr>
            <p:cNvPr id="9615" name="Google Shape;9615;p8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7" name="Google Shape;9617;p87"/>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8" name="Google Shape;9618;p87"/>
          <p:cNvGrpSpPr/>
          <p:nvPr/>
        </p:nvGrpSpPr>
        <p:grpSpPr>
          <a:xfrm>
            <a:off x="5301563" y="1379233"/>
            <a:ext cx="356221" cy="356257"/>
            <a:chOff x="-13512225" y="3211525"/>
            <a:chExt cx="353675" cy="353675"/>
          </a:xfrm>
        </p:grpSpPr>
        <p:sp>
          <p:nvSpPr>
            <p:cNvPr id="9619" name="Google Shape;9619;p8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87"/>
          <p:cNvGrpSpPr/>
          <p:nvPr/>
        </p:nvGrpSpPr>
        <p:grpSpPr>
          <a:xfrm>
            <a:off x="6191845" y="1379624"/>
            <a:ext cx="356221" cy="355476"/>
            <a:chOff x="-12643475" y="3212300"/>
            <a:chExt cx="353675" cy="352900"/>
          </a:xfrm>
        </p:grpSpPr>
        <p:sp>
          <p:nvSpPr>
            <p:cNvPr id="9625" name="Google Shape;9625;p8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87"/>
          <p:cNvGrpSpPr/>
          <p:nvPr/>
        </p:nvGrpSpPr>
        <p:grpSpPr>
          <a:xfrm>
            <a:off x="6191845" y="1831398"/>
            <a:ext cx="356221" cy="333366"/>
            <a:chOff x="-12643475" y="3657325"/>
            <a:chExt cx="353675" cy="330950"/>
          </a:xfrm>
        </p:grpSpPr>
        <p:sp>
          <p:nvSpPr>
            <p:cNvPr id="9635" name="Google Shape;9635;p8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87"/>
          <p:cNvGrpSpPr/>
          <p:nvPr/>
        </p:nvGrpSpPr>
        <p:grpSpPr>
          <a:xfrm>
            <a:off x="7974847" y="1380027"/>
            <a:ext cx="355416" cy="354670"/>
            <a:chOff x="-10857925" y="3213875"/>
            <a:chExt cx="352875" cy="352100"/>
          </a:xfrm>
        </p:grpSpPr>
        <p:sp>
          <p:nvSpPr>
            <p:cNvPr id="9642" name="Google Shape;9642;p8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87"/>
          <p:cNvGrpSpPr/>
          <p:nvPr/>
        </p:nvGrpSpPr>
        <p:grpSpPr>
          <a:xfrm>
            <a:off x="6191762" y="2739455"/>
            <a:ext cx="356096" cy="354469"/>
            <a:chOff x="-9089725" y="3180200"/>
            <a:chExt cx="353550" cy="351900"/>
          </a:xfrm>
        </p:grpSpPr>
        <p:sp>
          <p:nvSpPr>
            <p:cNvPr id="9653" name="Google Shape;9653;p8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87"/>
          <p:cNvGrpSpPr/>
          <p:nvPr/>
        </p:nvGrpSpPr>
        <p:grpSpPr>
          <a:xfrm>
            <a:off x="7083760" y="1819260"/>
            <a:ext cx="358588" cy="357642"/>
            <a:chOff x="7083760" y="1971660"/>
            <a:chExt cx="358588" cy="357642"/>
          </a:xfrm>
        </p:grpSpPr>
        <p:sp>
          <p:nvSpPr>
            <p:cNvPr id="9656" name="Google Shape;9656;p8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8" name="Google Shape;9668;p87"/>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9669" name="Google Shape;9669;p87"/>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73"/>
        <p:cNvGrpSpPr/>
        <p:nvPr/>
      </p:nvGrpSpPr>
      <p:grpSpPr>
        <a:xfrm>
          <a:off x="0" y="0"/>
          <a:ext cx="0" cy="0"/>
          <a:chOff x="0" y="0"/>
          <a:chExt cx="0" cy="0"/>
        </a:xfrm>
      </p:grpSpPr>
      <p:sp>
        <p:nvSpPr>
          <p:cNvPr id="9674" name="Google Shape;9674;p88"/>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5" name="Google Shape;9675;p88"/>
          <p:cNvGrpSpPr/>
          <p:nvPr/>
        </p:nvGrpSpPr>
        <p:grpSpPr>
          <a:xfrm>
            <a:off x="748855" y="2243507"/>
            <a:ext cx="452798" cy="449473"/>
            <a:chOff x="-21322300" y="3693325"/>
            <a:chExt cx="306400" cy="304150"/>
          </a:xfrm>
        </p:grpSpPr>
        <p:sp>
          <p:nvSpPr>
            <p:cNvPr id="9676" name="Google Shape;9676;p8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88"/>
          <p:cNvGrpSpPr/>
          <p:nvPr/>
        </p:nvGrpSpPr>
        <p:grpSpPr>
          <a:xfrm>
            <a:off x="748263" y="2810244"/>
            <a:ext cx="453980" cy="422540"/>
            <a:chOff x="-21322300" y="4077125"/>
            <a:chExt cx="307200" cy="285925"/>
          </a:xfrm>
        </p:grpSpPr>
        <p:sp>
          <p:nvSpPr>
            <p:cNvPr id="9681" name="Google Shape;9681;p8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88"/>
          <p:cNvGrpSpPr/>
          <p:nvPr/>
        </p:nvGrpSpPr>
        <p:grpSpPr>
          <a:xfrm>
            <a:off x="3525440" y="1689128"/>
            <a:ext cx="451653" cy="450212"/>
            <a:chOff x="-19394200" y="3333800"/>
            <a:chExt cx="305625" cy="304650"/>
          </a:xfrm>
        </p:grpSpPr>
        <p:sp>
          <p:nvSpPr>
            <p:cNvPr id="9694" name="Google Shape;9694;p8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3" name="Google Shape;9703;p88"/>
          <p:cNvGrpSpPr/>
          <p:nvPr/>
        </p:nvGrpSpPr>
        <p:grpSpPr>
          <a:xfrm>
            <a:off x="3524276" y="2243580"/>
            <a:ext cx="453980" cy="449325"/>
            <a:chOff x="-19396575" y="3708500"/>
            <a:chExt cx="307200" cy="304050"/>
          </a:xfrm>
        </p:grpSpPr>
        <p:sp>
          <p:nvSpPr>
            <p:cNvPr id="9704" name="Google Shape;9704;p8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88"/>
          <p:cNvGrpSpPr/>
          <p:nvPr/>
        </p:nvGrpSpPr>
        <p:grpSpPr>
          <a:xfrm>
            <a:off x="3518457" y="2796461"/>
            <a:ext cx="465618" cy="450101"/>
            <a:chOff x="-19394200" y="4084200"/>
            <a:chExt cx="315075" cy="304575"/>
          </a:xfrm>
        </p:grpSpPr>
        <p:sp>
          <p:nvSpPr>
            <p:cNvPr id="9708" name="Google Shape;9708;p8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88"/>
          <p:cNvGrpSpPr/>
          <p:nvPr/>
        </p:nvGrpSpPr>
        <p:grpSpPr>
          <a:xfrm>
            <a:off x="6324167" y="1689001"/>
            <a:ext cx="400447" cy="450470"/>
            <a:chOff x="-17526750" y="3309200"/>
            <a:chExt cx="270975" cy="304825"/>
          </a:xfrm>
        </p:grpSpPr>
        <p:sp>
          <p:nvSpPr>
            <p:cNvPr id="9715" name="Google Shape;9715;p8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88"/>
          <p:cNvGrpSpPr/>
          <p:nvPr/>
        </p:nvGrpSpPr>
        <p:grpSpPr>
          <a:xfrm>
            <a:off x="6300319" y="2244173"/>
            <a:ext cx="448143" cy="448143"/>
            <a:chOff x="-17542500" y="3684100"/>
            <a:chExt cx="303250" cy="303250"/>
          </a:xfrm>
        </p:grpSpPr>
        <p:sp>
          <p:nvSpPr>
            <p:cNvPr id="9721" name="Google Shape;9721;p8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8" name="Google Shape;9728;p88"/>
          <p:cNvGrpSpPr/>
          <p:nvPr/>
        </p:nvGrpSpPr>
        <p:grpSpPr>
          <a:xfrm>
            <a:off x="6299728" y="2810817"/>
            <a:ext cx="449325" cy="421395"/>
            <a:chOff x="-17542500" y="4068450"/>
            <a:chExt cx="304050" cy="285150"/>
          </a:xfrm>
        </p:grpSpPr>
        <p:sp>
          <p:nvSpPr>
            <p:cNvPr id="9729" name="Google Shape;9729;p8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88"/>
          <p:cNvGrpSpPr/>
          <p:nvPr/>
        </p:nvGrpSpPr>
        <p:grpSpPr>
          <a:xfrm>
            <a:off x="3530150" y="3342211"/>
            <a:ext cx="343404" cy="449325"/>
            <a:chOff x="-15652200" y="3335975"/>
            <a:chExt cx="232375" cy="304050"/>
          </a:xfrm>
        </p:grpSpPr>
        <p:sp>
          <p:nvSpPr>
            <p:cNvPr id="9736" name="Google Shape;9736;p8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8"/>
          <p:cNvGrpSpPr/>
          <p:nvPr/>
        </p:nvGrpSpPr>
        <p:grpSpPr>
          <a:xfrm>
            <a:off x="1303491" y="1689573"/>
            <a:ext cx="450470" cy="449325"/>
            <a:chOff x="-20946600" y="3317850"/>
            <a:chExt cx="304825" cy="304050"/>
          </a:xfrm>
        </p:grpSpPr>
        <p:sp>
          <p:nvSpPr>
            <p:cNvPr id="9746" name="Google Shape;9746;p8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88"/>
          <p:cNvGrpSpPr/>
          <p:nvPr/>
        </p:nvGrpSpPr>
        <p:grpSpPr>
          <a:xfrm>
            <a:off x="1304064" y="2243729"/>
            <a:ext cx="449325" cy="449030"/>
            <a:chOff x="-20945825" y="3692175"/>
            <a:chExt cx="304050" cy="303850"/>
          </a:xfrm>
        </p:grpSpPr>
        <p:sp>
          <p:nvSpPr>
            <p:cNvPr id="9750" name="Google Shape;9750;p8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88"/>
          <p:cNvGrpSpPr/>
          <p:nvPr/>
        </p:nvGrpSpPr>
        <p:grpSpPr>
          <a:xfrm>
            <a:off x="1329667" y="2797442"/>
            <a:ext cx="398119" cy="448143"/>
            <a:chOff x="-20930075" y="4066100"/>
            <a:chExt cx="269400" cy="303250"/>
          </a:xfrm>
        </p:grpSpPr>
        <p:sp>
          <p:nvSpPr>
            <p:cNvPr id="9755" name="Google Shape;9755;p8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88"/>
          <p:cNvGrpSpPr/>
          <p:nvPr/>
        </p:nvGrpSpPr>
        <p:grpSpPr>
          <a:xfrm>
            <a:off x="4110888" y="1689848"/>
            <a:ext cx="372516" cy="448771"/>
            <a:chOff x="-18994100" y="3334775"/>
            <a:chExt cx="252075" cy="303675"/>
          </a:xfrm>
        </p:grpSpPr>
        <p:sp>
          <p:nvSpPr>
            <p:cNvPr id="9758" name="Google Shape;9758;p8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88"/>
          <p:cNvGrpSpPr/>
          <p:nvPr/>
        </p:nvGrpSpPr>
        <p:grpSpPr>
          <a:xfrm>
            <a:off x="4125445" y="2244743"/>
            <a:ext cx="343404" cy="446998"/>
            <a:chOff x="-18983850" y="3710075"/>
            <a:chExt cx="232375" cy="302475"/>
          </a:xfrm>
        </p:grpSpPr>
        <p:sp>
          <p:nvSpPr>
            <p:cNvPr id="9763" name="Google Shape;9763;p8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88"/>
          <p:cNvGrpSpPr/>
          <p:nvPr/>
        </p:nvGrpSpPr>
        <p:grpSpPr>
          <a:xfrm>
            <a:off x="4071911" y="2797422"/>
            <a:ext cx="450470" cy="448180"/>
            <a:chOff x="-19020075" y="4084200"/>
            <a:chExt cx="304825" cy="303275"/>
          </a:xfrm>
        </p:grpSpPr>
        <p:sp>
          <p:nvSpPr>
            <p:cNvPr id="9768" name="Google Shape;9768;p8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88"/>
          <p:cNvGrpSpPr/>
          <p:nvPr/>
        </p:nvGrpSpPr>
        <p:grpSpPr>
          <a:xfrm>
            <a:off x="6889176" y="1689001"/>
            <a:ext cx="396937" cy="450470"/>
            <a:chOff x="-17149475" y="3309200"/>
            <a:chExt cx="268600" cy="304825"/>
          </a:xfrm>
        </p:grpSpPr>
        <p:sp>
          <p:nvSpPr>
            <p:cNvPr id="9778" name="Google Shape;9778;p8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88"/>
          <p:cNvGrpSpPr/>
          <p:nvPr/>
        </p:nvGrpSpPr>
        <p:grpSpPr>
          <a:xfrm>
            <a:off x="6862982" y="2258120"/>
            <a:ext cx="449325" cy="420249"/>
            <a:chOff x="-17168375" y="3692750"/>
            <a:chExt cx="304050" cy="284375"/>
          </a:xfrm>
        </p:grpSpPr>
        <p:sp>
          <p:nvSpPr>
            <p:cNvPr id="9781" name="Google Shape;9781;p8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88"/>
          <p:cNvGrpSpPr/>
          <p:nvPr/>
        </p:nvGrpSpPr>
        <p:grpSpPr>
          <a:xfrm>
            <a:off x="6859491" y="2796852"/>
            <a:ext cx="456308" cy="449325"/>
            <a:chOff x="-17170750" y="4058800"/>
            <a:chExt cx="308775" cy="304050"/>
          </a:xfrm>
        </p:grpSpPr>
        <p:sp>
          <p:nvSpPr>
            <p:cNvPr id="9789" name="Google Shape;9789;p8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88"/>
          <p:cNvGrpSpPr/>
          <p:nvPr/>
        </p:nvGrpSpPr>
        <p:grpSpPr>
          <a:xfrm>
            <a:off x="5721388" y="3343358"/>
            <a:ext cx="450470" cy="446998"/>
            <a:chOff x="-15688425" y="3707725"/>
            <a:chExt cx="304825" cy="302475"/>
          </a:xfrm>
        </p:grpSpPr>
        <p:sp>
          <p:nvSpPr>
            <p:cNvPr id="9807" name="Google Shape;9807;p8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8"/>
          <p:cNvGrpSpPr/>
          <p:nvPr/>
        </p:nvGrpSpPr>
        <p:grpSpPr>
          <a:xfrm>
            <a:off x="1865544" y="1690441"/>
            <a:ext cx="451653" cy="447589"/>
            <a:chOff x="-20572500" y="3319025"/>
            <a:chExt cx="305625" cy="302875"/>
          </a:xfrm>
        </p:grpSpPr>
        <p:sp>
          <p:nvSpPr>
            <p:cNvPr id="9814" name="Google Shape;9814;p8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88"/>
          <p:cNvGrpSpPr/>
          <p:nvPr/>
        </p:nvGrpSpPr>
        <p:grpSpPr>
          <a:xfrm>
            <a:off x="1866708" y="2305410"/>
            <a:ext cx="449325" cy="325670"/>
            <a:chOff x="-20571700" y="3722875"/>
            <a:chExt cx="304050" cy="220375"/>
          </a:xfrm>
        </p:grpSpPr>
        <p:sp>
          <p:nvSpPr>
            <p:cNvPr id="9817" name="Google Shape;9817;p8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88"/>
          <p:cNvGrpSpPr/>
          <p:nvPr/>
        </p:nvGrpSpPr>
        <p:grpSpPr>
          <a:xfrm>
            <a:off x="1866135" y="2796278"/>
            <a:ext cx="450470" cy="450470"/>
            <a:chOff x="-20571700" y="4066875"/>
            <a:chExt cx="304825" cy="304825"/>
          </a:xfrm>
        </p:grpSpPr>
        <p:sp>
          <p:nvSpPr>
            <p:cNvPr id="9825" name="Google Shape;9825;p8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88"/>
          <p:cNvGrpSpPr/>
          <p:nvPr/>
        </p:nvGrpSpPr>
        <p:grpSpPr>
          <a:xfrm>
            <a:off x="4632837" y="1688259"/>
            <a:ext cx="453980" cy="451948"/>
            <a:chOff x="-18645175" y="3334200"/>
            <a:chExt cx="307200" cy="305825"/>
          </a:xfrm>
        </p:grpSpPr>
        <p:sp>
          <p:nvSpPr>
            <p:cNvPr id="9832" name="Google Shape;9832;p8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88"/>
          <p:cNvGrpSpPr/>
          <p:nvPr/>
        </p:nvGrpSpPr>
        <p:grpSpPr>
          <a:xfrm>
            <a:off x="4633429" y="2242989"/>
            <a:ext cx="452798" cy="450507"/>
            <a:chOff x="-18645175" y="3708500"/>
            <a:chExt cx="306400" cy="304850"/>
          </a:xfrm>
        </p:grpSpPr>
        <p:sp>
          <p:nvSpPr>
            <p:cNvPr id="9838" name="Google Shape;9838;p8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88"/>
          <p:cNvGrpSpPr/>
          <p:nvPr/>
        </p:nvGrpSpPr>
        <p:grpSpPr>
          <a:xfrm>
            <a:off x="4631101" y="2795630"/>
            <a:ext cx="457453" cy="451763"/>
            <a:chOff x="-18647525" y="4082625"/>
            <a:chExt cx="309550" cy="305700"/>
          </a:xfrm>
        </p:grpSpPr>
        <p:sp>
          <p:nvSpPr>
            <p:cNvPr id="9846" name="Google Shape;9846;p8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88"/>
          <p:cNvGrpSpPr/>
          <p:nvPr/>
        </p:nvGrpSpPr>
        <p:grpSpPr>
          <a:xfrm>
            <a:off x="7441485" y="1689592"/>
            <a:ext cx="395755" cy="449288"/>
            <a:chOff x="-16775350" y="3309200"/>
            <a:chExt cx="267800" cy="304025"/>
          </a:xfrm>
        </p:grpSpPr>
        <p:sp>
          <p:nvSpPr>
            <p:cNvPr id="9851" name="Google Shape;9851;p8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88"/>
          <p:cNvGrpSpPr/>
          <p:nvPr/>
        </p:nvGrpSpPr>
        <p:grpSpPr>
          <a:xfrm>
            <a:off x="7441485" y="2241827"/>
            <a:ext cx="395755" cy="452835"/>
            <a:chOff x="-16775350" y="3683300"/>
            <a:chExt cx="267800" cy="306425"/>
          </a:xfrm>
        </p:grpSpPr>
        <p:sp>
          <p:nvSpPr>
            <p:cNvPr id="9855" name="Google Shape;9855;p8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88"/>
          <p:cNvGrpSpPr/>
          <p:nvPr/>
        </p:nvGrpSpPr>
        <p:grpSpPr>
          <a:xfrm>
            <a:off x="7413536" y="2796870"/>
            <a:ext cx="451653" cy="449288"/>
            <a:chOff x="-16794250" y="4058225"/>
            <a:chExt cx="305625" cy="304025"/>
          </a:xfrm>
        </p:grpSpPr>
        <p:sp>
          <p:nvSpPr>
            <p:cNvPr id="9859" name="Google Shape;9859;p8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8" name="Google Shape;9868;p88"/>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9" name="Google Shape;9869;p88"/>
          <p:cNvGrpSpPr/>
          <p:nvPr/>
        </p:nvGrpSpPr>
        <p:grpSpPr>
          <a:xfrm>
            <a:off x="2414953" y="1689573"/>
            <a:ext cx="457453" cy="449325"/>
            <a:chOff x="-20199150" y="3317850"/>
            <a:chExt cx="309550" cy="304050"/>
          </a:xfrm>
        </p:grpSpPr>
        <p:sp>
          <p:nvSpPr>
            <p:cNvPr id="9870" name="Google Shape;9870;p8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88"/>
          <p:cNvGrpSpPr/>
          <p:nvPr/>
        </p:nvGrpSpPr>
        <p:grpSpPr>
          <a:xfrm>
            <a:off x="2417281" y="2242861"/>
            <a:ext cx="452798" cy="450766"/>
            <a:chOff x="-20199150" y="3693150"/>
            <a:chExt cx="306400" cy="305025"/>
          </a:xfrm>
        </p:grpSpPr>
        <p:sp>
          <p:nvSpPr>
            <p:cNvPr id="9878" name="Google Shape;9878;p8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88"/>
          <p:cNvGrpSpPr/>
          <p:nvPr/>
        </p:nvGrpSpPr>
        <p:grpSpPr>
          <a:xfrm>
            <a:off x="2417854" y="2795687"/>
            <a:ext cx="451653" cy="451653"/>
            <a:chOff x="-20197575" y="4066875"/>
            <a:chExt cx="305625" cy="305625"/>
          </a:xfrm>
        </p:grpSpPr>
        <p:sp>
          <p:nvSpPr>
            <p:cNvPr id="9885" name="Google Shape;9885;p8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88"/>
          <p:cNvGrpSpPr/>
          <p:nvPr/>
        </p:nvGrpSpPr>
        <p:grpSpPr>
          <a:xfrm>
            <a:off x="5200071" y="1687520"/>
            <a:ext cx="449325" cy="453426"/>
            <a:chOff x="-18271050" y="3333200"/>
            <a:chExt cx="304050" cy="306825"/>
          </a:xfrm>
        </p:grpSpPr>
        <p:sp>
          <p:nvSpPr>
            <p:cNvPr id="9894" name="Google Shape;9894;p8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88"/>
          <p:cNvGrpSpPr/>
          <p:nvPr/>
        </p:nvGrpSpPr>
        <p:grpSpPr>
          <a:xfrm>
            <a:off x="5200644" y="2244171"/>
            <a:ext cx="448180" cy="448143"/>
            <a:chOff x="-18270275" y="3710875"/>
            <a:chExt cx="303275" cy="303250"/>
          </a:xfrm>
        </p:grpSpPr>
        <p:sp>
          <p:nvSpPr>
            <p:cNvPr id="9900" name="Google Shape;9900;p8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88"/>
          <p:cNvGrpSpPr/>
          <p:nvPr/>
        </p:nvGrpSpPr>
        <p:grpSpPr>
          <a:xfrm>
            <a:off x="5254196" y="2797422"/>
            <a:ext cx="341076" cy="448180"/>
            <a:chOff x="-18234025" y="4084200"/>
            <a:chExt cx="230800" cy="303275"/>
          </a:xfrm>
        </p:grpSpPr>
        <p:sp>
          <p:nvSpPr>
            <p:cNvPr id="9907" name="Google Shape;9907;p8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88"/>
          <p:cNvGrpSpPr/>
          <p:nvPr/>
        </p:nvGrpSpPr>
        <p:grpSpPr>
          <a:xfrm>
            <a:off x="2366751" y="3341641"/>
            <a:ext cx="449325" cy="450470"/>
            <a:chOff x="-16419350" y="3308400"/>
            <a:chExt cx="304050" cy="304825"/>
          </a:xfrm>
        </p:grpSpPr>
        <p:sp>
          <p:nvSpPr>
            <p:cNvPr id="9911" name="Google Shape;9911;p8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88"/>
          <p:cNvGrpSpPr/>
          <p:nvPr/>
        </p:nvGrpSpPr>
        <p:grpSpPr>
          <a:xfrm>
            <a:off x="4638306" y="3340423"/>
            <a:ext cx="395755" cy="452872"/>
            <a:chOff x="-16401225" y="3683275"/>
            <a:chExt cx="267800" cy="306450"/>
          </a:xfrm>
        </p:grpSpPr>
        <p:sp>
          <p:nvSpPr>
            <p:cNvPr id="9919" name="Google Shape;9919;p8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88"/>
          <p:cNvGrpSpPr/>
          <p:nvPr/>
        </p:nvGrpSpPr>
        <p:grpSpPr>
          <a:xfrm>
            <a:off x="8003755" y="2797062"/>
            <a:ext cx="450470" cy="448180"/>
            <a:chOff x="-16419350" y="4058200"/>
            <a:chExt cx="304825" cy="303275"/>
          </a:xfrm>
        </p:grpSpPr>
        <p:sp>
          <p:nvSpPr>
            <p:cNvPr id="9927" name="Google Shape;9927;p8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88"/>
          <p:cNvGrpSpPr/>
          <p:nvPr/>
        </p:nvGrpSpPr>
        <p:grpSpPr>
          <a:xfrm>
            <a:off x="4030643" y="3343080"/>
            <a:ext cx="450507" cy="447589"/>
            <a:chOff x="-15296200" y="3326900"/>
            <a:chExt cx="304850" cy="302875"/>
          </a:xfrm>
        </p:grpSpPr>
        <p:sp>
          <p:nvSpPr>
            <p:cNvPr id="9935" name="Google Shape;9935;p8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88"/>
          <p:cNvGrpSpPr/>
          <p:nvPr/>
        </p:nvGrpSpPr>
        <p:grpSpPr>
          <a:xfrm>
            <a:off x="2946296" y="1706881"/>
            <a:ext cx="486566" cy="414708"/>
            <a:chOff x="-19835275" y="3330250"/>
            <a:chExt cx="329250" cy="280625"/>
          </a:xfrm>
        </p:grpSpPr>
        <p:sp>
          <p:nvSpPr>
            <p:cNvPr id="9941" name="Google Shape;9941;p8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88"/>
          <p:cNvGrpSpPr/>
          <p:nvPr/>
        </p:nvGrpSpPr>
        <p:grpSpPr>
          <a:xfrm>
            <a:off x="2964325" y="2243470"/>
            <a:ext cx="450507" cy="449547"/>
            <a:chOff x="-19822675" y="3692750"/>
            <a:chExt cx="304850" cy="304200"/>
          </a:xfrm>
        </p:grpSpPr>
        <p:sp>
          <p:nvSpPr>
            <p:cNvPr id="9945" name="Google Shape;9945;p8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88"/>
          <p:cNvGrpSpPr/>
          <p:nvPr/>
        </p:nvGrpSpPr>
        <p:grpSpPr>
          <a:xfrm>
            <a:off x="2964916" y="2796278"/>
            <a:ext cx="449325" cy="450470"/>
            <a:chOff x="-19822675" y="4066875"/>
            <a:chExt cx="304050" cy="304825"/>
          </a:xfrm>
        </p:grpSpPr>
        <p:sp>
          <p:nvSpPr>
            <p:cNvPr id="9951" name="Google Shape;9951;p8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88"/>
          <p:cNvGrpSpPr/>
          <p:nvPr/>
        </p:nvGrpSpPr>
        <p:grpSpPr>
          <a:xfrm>
            <a:off x="5773985" y="1689571"/>
            <a:ext cx="399302" cy="449325"/>
            <a:chOff x="-17878825" y="3334400"/>
            <a:chExt cx="270200" cy="304050"/>
          </a:xfrm>
        </p:grpSpPr>
        <p:sp>
          <p:nvSpPr>
            <p:cNvPr id="9958" name="Google Shape;9958;p8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88"/>
          <p:cNvGrpSpPr/>
          <p:nvPr/>
        </p:nvGrpSpPr>
        <p:grpSpPr>
          <a:xfrm>
            <a:off x="5747809" y="2242416"/>
            <a:ext cx="451653" cy="451653"/>
            <a:chOff x="-17896150" y="3709300"/>
            <a:chExt cx="305625" cy="305625"/>
          </a:xfrm>
        </p:grpSpPr>
        <p:sp>
          <p:nvSpPr>
            <p:cNvPr id="9966" name="Google Shape;9966;p8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88"/>
          <p:cNvGrpSpPr/>
          <p:nvPr/>
        </p:nvGrpSpPr>
        <p:grpSpPr>
          <a:xfrm>
            <a:off x="5775740" y="2795686"/>
            <a:ext cx="395792" cy="451653"/>
            <a:chOff x="-17878025" y="4082625"/>
            <a:chExt cx="267825" cy="305625"/>
          </a:xfrm>
        </p:grpSpPr>
        <p:sp>
          <p:nvSpPr>
            <p:cNvPr id="9971" name="Google Shape;9971;p8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88"/>
          <p:cNvGrpSpPr/>
          <p:nvPr/>
        </p:nvGrpSpPr>
        <p:grpSpPr>
          <a:xfrm>
            <a:off x="2919632" y="3355015"/>
            <a:ext cx="450507" cy="423722"/>
            <a:chOff x="-16044450" y="3317850"/>
            <a:chExt cx="304850" cy="286725"/>
          </a:xfrm>
        </p:grpSpPr>
        <p:sp>
          <p:nvSpPr>
            <p:cNvPr id="9979" name="Google Shape;9979;p8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3" name="Google Shape;9983;p88"/>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4" name="Google Shape;9984;p88"/>
          <p:cNvGrpSpPr/>
          <p:nvPr/>
        </p:nvGrpSpPr>
        <p:grpSpPr>
          <a:xfrm>
            <a:off x="8042149" y="2243724"/>
            <a:ext cx="373662" cy="449030"/>
            <a:chOff x="-16018450" y="4058400"/>
            <a:chExt cx="252850" cy="303850"/>
          </a:xfrm>
        </p:grpSpPr>
        <p:sp>
          <p:nvSpPr>
            <p:cNvPr id="9985" name="Google Shape;9985;p8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9" name="Google Shape;9989;p88"/>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8"/>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94"/>
        <p:cNvGrpSpPr/>
        <p:nvPr/>
      </p:nvGrpSpPr>
      <p:grpSpPr>
        <a:xfrm>
          <a:off x="0" y="0"/>
          <a:ext cx="0" cy="0"/>
          <a:chOff x="0" y="0"/>
          <a:chExt cx="0" cy="0"/>
        </a:xfrm>
      </p:grpSpPr>
      <p:grpSp>
        <p:nvGrpSpPr>
          <p:cNvPr id="9995" name="Google Shape;9995;p89"/>
          <p:cNvGrpSpPr/>
          <p:nvPr/>
        </p:nvGrpSpPr>
        <p:grpSpPr>
          <a:xfrm>
            <a:off x="845901" y="1689241"/>
            <a:ext cx="442337" cy="419623"/>
            <a:chOff x="-6696925" y="3272575"/>
            <a:chExt cx="307200" cy="291425"/>
          </a:xfrm>
        </p:grpSpPr>
        <p:sp>
          <p:nvSpPr>
            <p:cNvPr id="9996" name="Google Shape;9996;p8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89"/>
          <p:cNvGrpSpPr/>
          <p:nvPr/>
        </p:nvGrpSpPr>
        <p:grpSpPr>
          <a:xfrm>
            <a:off x="845884" y="2204636"/>
            <a:ext cx="442373" cy="420775"/>
            <a:chOff x="-6690625" y="3631325"/>
            <a:chExt cx="307225" cy="292225"/>
          </a:xfrm>
        </p:grpSpPr>
        <p:sp>
          <p:nvSpPr>
            <p:cNvPr id="9999" name="Google Shape;9999;p8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89"/>
          <p:cNvGrpSpPr/>
          <p:nvPr/>
        </p:nvGrpSpPr>
        <p:grpSpPr>
          <a:xfrm>
            <a:off x="868005" y="2756972"/>
            <a:ext cx="421927" cy="419371"/>
            <a:chOff x="-6689825" y="3992050"/>
            <a:chExt cx="293025" cy="291250"/>
          </a:xfrm>
        </p:grpSpPr>
        <p:sp>
          <p:nvSpPr>
            <p:cNvPr id="10005" name="Google Shape;10005;p8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7" name="Google Shape;10017;p89"/>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8" name="Google Shape;10018;p89"/>
          <p:cNvGrpSpPr/>
          <p:nvPr/>
        </p:nvGrpSpPr>
        <p:grpSpPr>
          <a:xfrm>
            <a:off x="3551317" y="2205192"/>
            <a:ext cx="423043" cy="419659"/>
            <a:chOff x="-4837325" y="3612425"/>
            <a:chExt cx="293800" cy="291450"/>
          </a:xfrm>
        </p:grpSpPr>
        <p:sp>
          <p:nvSpPr>
            <p:cNvPr id="10019" name="Google Shape;10019;p8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89"/>
          <p:cNvGrpSpPr/>
          <p:nvPr/>
        </p:nvGrpSpPr>
        <p:grpSpPr>
          <a:xfrm>
            <a:off x="3564349" y="2756826"/>
            <a:ext cx="420775" cy="419659"/>
            <a:chOff x="-4837325" y="3971575"/>
            <a:chExt cx="292225" cy="291450"/>
          </a:xfrm>
        </p:grpSpPr>
        <p:sp>
          <p:nvSpPr>
            <p:cNvPr id="10023" name="Google Shape;10023;p8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89"/>
          <p:cNvGrpSpPr/>
          <p:nvPr/>
        </p:nvGrpSpPr>
        <p:grpSpPr>
          <a:xfrm>
            <a:off x="6256364" y="1714185"/>
            <a:ext cx="430998" cy="369730"/>
            <a:chOff x="-3037625" y="3254850"/>
            <a:chExt cx="299325" cy="256775"/>
          </a:xfrm>
        </p:grpSpPr>
        <p:sp>
          <p:nvSpPr>
            <p:cNvPr id="10030" name="Google Shape;10030;p8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89"/>
          <p:cNvGrpSpPr/>
          <p:nvPr/>
        </p:nvGrpSpPr>
        <p:grpSpPr>
          <a:xfrm>
            <a:off x="6260324" y="2204615"/>
            <a:ext cx="423079" cy="420811"/>
            <a:chOff x="-3031325" y="3597450"/>
            <a:chExt cx="293825" cy="292250"/>
          </a:xfrm>
        </p:grpSpPr>
        <p:sp>
          <p:nvSpPr>
            <p:cNvPr id="10035" name="Google Shape;10035;p8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89"/>
          <p:cNvGrpSpPr/>
          <p:nvPr/>
        </p:nvGrpSpPr>
        <p:grpSpPr>
          <a:xfrm>
            <a:off x="6272798" y="2781214"/>
            <a:ext cx="421927" cy="370882"/>
            <a:chOff x="-3030525" y="3973150"/>
            <a:chExt cx="293025" cy="257575"/>
          </a:xfrm>
        </p:grpSpPr>
        <p:sp>
          <p:nvSpPr>
            <p:cNvPr id="10040" name="Google Shape;10040;p8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89"/>
          <p:cNvGrpSpPr/>
          <p:nvPr/>
        </p:nvGrpSpPr>
        <p:grpSpPr>
          <a:xfrm>
            <a:off x="1374391" y="3369426"/>
            <a:ext cx="421927" cy="297195"/>
            <a:chOff x="-1199300" y="3279250"/>
            <a:chExt cx="293025" cy="206400"/>
          </a:xfrm>
        </p:grpSpPr>
        <p:sp>
          <p:nvSpPr>
            <p:cNvPr id="10043" name="Google Shape;10043;p8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89"/>
          <p:cNvGrpSpPr/>
          <p:nvPr/>
        </p:nvGrpSpPr>
        <p:grpSpPr>
          <a:xfrm>
            <a:off x="1381477" y="1688773"/>
            <a:ext cx="444605" cy="420559"/>
            <a:chOff x="-6338550" y="3272950"/>
            <a:chExt cx="308775" cy="292075"/>
          </a:xfrm>
        </p:grpSpPr>
        <p:sp>
          <p:nvSpPr>
            <p:cNvPr id="10048" name="Google Shape;10048;p8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89"/>
          <p:cNvGrpSpPr/>
          <p:nvPr/>
        </p:nvGrpSpPr>
        <p:grpSpPr>
          <a:xfrm>
            <a:off x="1392817" y="2205194"/>
            <a:ext cx="421927" cy="419659"/>
            <a:chOff x="-6329100" y="3632100"/>
            <a:chExt cx="293025" cy="291450"/>
          </a:xfrm>
        </p:grpSpPr>
        <p:sp>
          <p:nvSpPr>
            <p:cNvPr id="10052" name="Google Shape;10052;p8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89"/>
          <p:cNvGrpSpPr/>
          <p:nvPr/>
        </p:nvGrpSpPr>
        <p:grpSpPr>
          <a:xfrm>
            <a:off x="1405867" y="2756828"/>
            <a:ext cx="419623" cy="419659"/>
            <a:chOff x="-6329875" y="3992050"/>
            <a:chExt cx="291425" cy="291450"/>
          </a:xfrm>
        </p:grpSpPr>
        <p:sp>
          <p:nvSpPr>
            <p:cNvPr id="10056" name="Google Shape;10056;p8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89"/>
          <p:cNvGrpSpPr/>
          <p:nvPr/>
        </p:nvGrpSpPr>
        <p:grpSpPr>
          <a:xfrm>
            <a:off x="4092004" y="1687530"/>
            <a:ext cx="423079" cy="423043"/>
            <a:chOff x="-4478975" y="3251700"/>
            <a:chExt cx="293825" cy="293800"/>
          </a:xfrm>
        </p:grpSpPr>
        <p:sp>
          <p:nvSpPr>
            <p:cNvPr id="10061" name="Google Shape;10061;p8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89"/>
          <p:cNvGrpSpPr/>
          <p:nvPr/>
        </p:nvGrpSpPr>
        <p:grpSpPr>
          <a:xfrm>
            <a:off x="4092004" y="2205192"/>
            <a:ext cx="423079" cy="419659"/>
            <a:chOff x="-4475825" y="3612425"/>
            <a:chExt cx="293825" cy="291450"/>
          </a:xfrm>
        </p:grpSpPr>
        <p:sp>
          <p:nvSpPr>
            <p:cNvPr id="10065" name="Google Shape;10065;p8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89"/>
          <p:cNvGrpSpPr/>
          <p:nvPr/>
        </p:nvGrpSpPr>
        <p:grpSpPr>
          <a:xfrm>
            <a:off x="4101077" y="2756844"/>
            <a:ext cx="428730" cy="419623"/>
            <a:chOff x="-4480550" y="3970800"/>
            <a:chExt cx="297750" cy="291425"/>
          </a:xfrm>
        </p:grpSpPr>
        <p:sp>
          <p:nvSpPr>
            <p:cNvPr id="10069" name="Google Shape;10069;p8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89"/>
          <p:cNvGrpSpPr/>
          <p:nvPr/>
        </p:nvGrpSpPr>
        <p:grpSpPr>
          <a:xfrm>
            <a:off x="6804910" y="1689221"/>
            <a:ext cx="415123" cy="419659"/>
            <a:chOff x="-2668225" y="3239075"/>
            <a:chExt cx="288300" cy="291450"/>
          </a:xfrm>
        </p:grpSpPr>
        <p:sp>
          <p:nvSpPr>
            <p:cNvPr id="10072" name="Google Shape;10072;p8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89"/>
          <p:cNvGrpSpPr/>
          <p:nvPr/>
        </p:nvGrpSpPr>
        <p:grpSpPr>
          <a:xfrm>
            <a:off x="6802066" y="2205191"/>
            <a:ext cx="420811" cy="419659"/>
            <a:chOff x="-2671375" y="3597450"/>
            <a:chExt cx="292250" cy="291450"/>
          </a:xfrm>
        </p:grpSpPr>
        <p:sp>
          <p:nvSpPr>
            <p:cNvPr id="10078" name="Google Shape;10078;p8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89"/>
          <p:cNvGrpSpPr/>
          <p:nvPr/>
        </p:nvGrpSpPr>
        <p:grpSpPr>
          <a:xfrm>
            <a:off x="6812849" y="2755691"/>
            <a:ext cx="423043" cy="421927"/>
            <a:chOff x="-2670575" y="3956600"/>
            <a:chExt cx="293800" cy="293025"/>
          </a:xfrm>
        </p:grpSpPr>
        <p:sp>
          <p:nvSpPr>
            <p:cNvPr id="10081" name="Google Shape;10081;p8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89"/>
          <p:cNvGrpSpPr/>
          <p:nvPr/>
        </p:nvGrpSpPr>
        <p:grpSpPr>
          <a:xfrm>
            <a:off x="3070370" y="3311947"/>
            <a:ext cx="426462" cy="418363"/>
            <a:chOff x="-1183550" y="3586525"/>
            <a:chExt cx="296175" cy="290550"/>
          </a:xfrm>
        </p:grpSpPr>
        <p:sp>
          <p:nvSpPr>
            <p:cNvPr id="10086" name="Google Shape;10086;p8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89"/>
          <p:cNvGrpSpPr/>
          <p:nvPr/>
        </p:nvGrpSpPr>
        <p:grpSpPr>
          <a:xfrm>
            <a:off x="1933980" y="1689799"/>
            <a:ext cx="420811" cy="418507"/>
            <a:chOff x="-5971525" y="3273750"/>
            <a:chExt cx="292250" cy="290650"/>
          </a:xfrm>
        </p:grpSpPr>
        <p:sp>
          <p:nvSpPr>
            <p:cNvPr id="10096" name="Google Shape;10096;p8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89"/>
          <p:cNvGrpSpPr/>
          <p:nvPr/>
        </p:nvGrpSpPr>
        <p:grpSpPr>
          <a:xfrm>
            <a:off x="1928310" y="2203826"/>
            <a:ext cx="432150" cy="422395"/>
            <a:chOff x="-5974675" y="3632100"/>
            <a:chExt cx="300125" cy="293350"/>
          </a:xfrm>
        </p:grpSpPr>
        <p:sp>
          <p:nvSpPr>
            <p:cNvPr id="10099" name="Google Shape;10099;p8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89"/>
          <p:cNvGrpSpPr/>
          <p:nvPr/>
        </p:nvGrpSpPr>
        <p:grpSpPr>
          <a:xfrm>
            <a:off x="1958351" y="2755694"/>
            <a:ext cx="395865" cy="421927"/>
            <a:chOff x="-5971525" y="3990475"/>
            <a:chExt cx="274925" cy="293025"/>
          </a:xfrm>
        </p:grpSpPr>
        <p:sp>
          <p:nvSpPr>
            <p:cNvPr id="10103" name="Google Shape;10103;p8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89"/>
          <p:cNvGrpSpPr/>
          <p:nvPr/>
        </p:nvGrpSpPr>
        <p:grpSpPr>
          <a:xfrm>
            <a:off x="4631558" y="1689798"/>
            <a:ext cx="420775" cy="418507"/>
            <a:chOff x="-4118225" y="3253275"/>
            <a:chExt cx="292225" cy="290650"/>
          </a:xfrm>
        </p:grpSpPr>
        <p:sp>
          <p:nvSpPr>
            <p:cNvPr id="10108" name="Google Shape;10108;p8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9"/>
          <p:cNvGrpSpPr/>
          <p:nvPr/>
        </p:nvGrpSpPr>
        <p:grpSpPr>
          <a:xfrm>
            <a:off x="4682008" y="2204922"/>
            <a:ext cx="319874" cy="420199"/>
            <a:chOff x="-4082800" y="3612425"/>
            <a:chExt cx="222150" cy="291825"/>
          </a:xfrm>
        </p:grpSpPr>
        <p:sp>
          <p:nvSpPr>
            <p:cNvPr id="10111" name="Google Shape;10111;p8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89"/>
          <p:cNvGrpSpPr/>
          <p:nvPr/>
        </p:nvGrpSpPr>
        <p:grpSpPr>
          <a:xfrm>
            <a:off x="4643456" y="2769876"/>
            <a:ext cx="420775" cy="393561"/>
            <a:chOff x="-4118225" y="3990475"/>
            <a:chExt cx="292225" cy="273325"/>
          </a:xfrm>
        </p:grpSpPr>
        <p:sp>
          <p:nvSpPr>
            <p:cNvPr id="10115" name="Google Shape;10115;p8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89"/>
          <p:cNvGrpSpPr/>
          <p:nvPr/>
        </p:nvGrpSpPr>
        <p:grpSpPr>
          <a:xfrm>
            <a:off x="7354110" y="1688087"/>
            <a:ext cx="394713" cy="421927"/>
            <a:chOff x="-2312225" y="3238300"/>
            <a:chExt cx="274125" cy="293025"/>
          </a:xfrm>
        </p:grpSpPr>
        <p:sp>
          <p:nvSpPr>
            <p:cNvPr id="10120" name="Google Shape;10120;p8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9"/>
          <p:cNvGrpSpPr/>
          <p:nvPr/>
        </p:nvGrpSpPr>
        <p:grpSpPr>
          <a:xfrm>
            <a:off x="7341062" y="2153586"/>
            <a:ext cx="420811" cy="522864"/>
            <a:chOff x="-2310650" y="3525775"/>
            <a:chExt cx="292250" cy="363125"/>
          </a:xfrm>
        </p:grpSpPr>
        <p:sp>
          <p:nvSpPr>
            <p:cNvPr id="10123" name="Google Shape;10123;p8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89"/>
          <p:cNvGrpSpPr/>
          <p:nvPr/>
        </p:nvGrpSpPr>
        <p:grpSpPr>
          <a:xfrm>
            <a:off x="7351827" y="2756825"/>
            <a:ext cx="423079" cy="419659"/>
            <a:chOff x="-2310650" y="3958175"/>
            <a:chExt cx="293825" cy="291450"/>
          </a:xfrm>
        </p:grpSpPr>
        <p:sp>
          <p:nvSpPr>
            <p:cNvPr id="10128" name="Google Shape;10128;p8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89"/>
          <p:cNvGrpSpPr/>
          <p:nvPr/>
        </p:nvGrpSpPr>
        <p:grpSpPr>
          <a:xfrm>
            <a:off x="4718688" y="3308459"/>
            <a:ext cx="424159" cy="419659"/>
            <a:chOff x="-1182750" y="3962900"/>
            <a:chExt cx="294575" cy="291450"/>
          </a:xfrm>
        </p:grpSpPr>
        <p:sp>
          <p:nvSpPr>
            <p:cNvPr id="10131" name="Google Shape;10131;p8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8" name="Google Shape;10138;p89"/>
          <p:cNvGrpSpPr/>
          <p:nvPr/>
        </p:nvGrpSpPr>
        <p:grpSpPr>
          <a:xfrm>
            <a:off x="2471824" y="1689223"/>
            <a:ext cx="424195" cy="419659"/>
            <a:chOff x="-5611575" y="3272950"/>
            <a:chExt cx="294600" cy="291450"/>
          </a:xfrm>
        </p:grpSpPr>
        <p:sp>
          <p:nvSpPr>
            <p:cNvPr id="10139" name="Google Shape;10139;p8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89"/>
          <p:cNvGrpSpPr/>
          <p:nvPr/>
        </p:nvGrpSpPr>
        <p:grpSpPr>
          <a:xfrm>
            <a:off x="2471824" y="2205770"/>
            <a:ext cx="424195" cy="418507"/>
            <a:chOff x="-5613150" y="3632900"/>
            <a:chExt cx="294600" cy="290650"/>
          </a:xfrm>
        </p:grpSpPr>
        <p:sp>
          <p:nvSpPr>
            <p:cNvPr id="10145" name="Google Shape;10145;p8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89"/>
          <p:cNvGrpSpPr/>
          <p:nvPr/>
        </p:nvGrpSpPr>
        <p:grpSpPr>
          <a:xfrm>
            <a:off x="2483722" y="2756270"/>
            <a:ext cx="424195" cy="420775"/>
            <a:chOff x="-5613150" y="3991275"/>
            <a:chExt cx="294600" cy="292225"/>
          </a:xfrm>
        </p:grpSpPr>
        <p:sp>
          <p:nvSpPr>
            <p:cNvPr id="10148" name="Google Shape;10148;p8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89"/>
          <p:cNvGrpSpPr/>
          <p:nvPr/>
        </p:nvGrpSpPr>
        <p:grpSpPr>
          <a:xfrm>
            <a:off x="5155210" y="1689438"/>
            <a:ext cx="434634" cy="419227"/>
            <a:chOff x="-3768700" y="3253275"/>
            <a:chExt cx="301850" cy="291150"/>
          </a:xfrm>
        </p:grpSpPr>
        <p:sp>
          <p:nvSpPr>
            <p:cNvPr id="10158" name="Google Shape;10158;p8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89"/>
          <p:cNvGrpSpPr/>
          <p:nvPr/>
        </p:nvGrpSpPr>
        <p:grpSpPr>
          <a:xfrm>
            <a:off x="5159293" y="2217090"/>
            <a:ext cx="426462" cy="395865"/>
            <a:chOff x="-3808700" y="3628950"/>
            <a:chExt cx="296175" cy="274925"/>
          </a:xfrm>
        </p:grpSpPr>
        <p:sp>
          <p:nvSpPr>
            <p:cNvPr id="10162" name="Google Shape;10162;p8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89"/>
          <p:cNvGrpSpPr/>
          <p:nvPr/>
        </p:nvGrpSpPr>
        <p:grpSpPr>
          <a:xfrm>
            <a:off x="5224504" y="2756412"/>
            <a:ext cx="419443" cy="420487"/>
            <a:chOff x="-3771675" y="3971775"/>
            <a:chExt cx="291300" cy="292025"/>
          </a:xfrm>
        </p:grpSpPr>
        <p:sp>
          <p:nvSpPr>
            <p:cNvPr id="10166" name="Google Shape;10166;p8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89"/>
          <p:cNvGrpSpPr/>
          <p:nvPr/>
        </p:nvGrpSpPr>
        <p:grpSpPr>
          <a:xfrm>
            <a:off x="7885948" y="1716461"/>
            <a:ext cx="420271" cy="320774"/>
            <a:chOff x="-1951475" y="3273100"/>
            <a:chExt cx="291875" cy="222775"/>
          </a:xfrm>
        </p:grpSpPr>
        <p:sp>
          <p:nvSpPr>
            <p:cNvPr id="10172" name="Google Shape;10172;p8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89"/>
          <p:cNvGrpSpPr/>
          <p:nvPr/>
        </p:nvGrpSpPr>
        <p:grpSpPr>
          <a:xfrm>
            <a:off x="7883429" y="2205191"/>
            <a:ext cx="425310" cy="419659"/>
            <a:chOff x="-1951475" y="3597450"/>
            <a:chExt cx="295375" cy="291450"/>
          </a:xfrm>
        </p:grpSpPr>
        <p:sp>
          <p:nvSpPr>
            <p:cNvPr id="10176" name="Google Shape;10176;p8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89"/>
          <p:cNvGrpSpPr/>
          <p:nvPr/>
        </p:nvGrpSpPr>
        <p:grpSpPr>
          <a:xfrm>
            <a:off x="7885680" y="2756825"/>
            <a:ext cx="444605" cy="419659"/>
            <a:chOff x="-1960150" y="3956600"/>
            <a:chExt cx="308775" cy="291450"/>
          </a:xfrm>
        </p:grpSpPr>
        <p:sp>
          <p:nvSpPr>
            <p:cNvPr id="10181" name="Google Shape;10181;p8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89"/>
          <p:cNvGrpSpPr/>
          <p:nvPr/>
        </p:nvGrpSpPr>
        <p:grpSpPr>
          <a:xfrm>
            <a:off x="1939718" y="3307636"/>
            <a:ext cx="420775" cy="420775"/>
            <a:chOff x="-804700" y="3226500"/>
            <a:chExt cx="292225" cy="292225"/>
          </a:xfrm>
        </p:grpSpPr>
        <p:sp>
          <p:nvSpPr>
            <p:cNvPr id="10184" name="Google Shape;10184;p8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89"/>
          <p:cNvGrpSpPr/>
          <p:nvPr/>
        </p:nvGrpSpPr>
        <p:grpSpPr>
          <a:xfrm>
            <a:off x="3019809" y="1688647"/>
            <a:ext cx="420775" cy="420811"/>
            <a:chOff x="-5251625" y="3272950"/>
            <a:chExt cx="292225" cy="292250"/>
          </a:xfrm>
        </p:grpSpPr>
        <p:sp>
          <p:nvSpPr>
            <p:cNvPr id="10192" name="Google Shape;10192;p8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89"/>
          <p:cNvGrpSpPr/>
          <p:nvPr/>
        </p:nvGrpSpPr>
        <p:grpSpPr>
          <a:xfrm>
            <a:off x="3016407" y="2204348"/>
            <a:ext cx="427578" cy="421351"/>
            <a:chOff x="-5254775" y="3631325"/>
            <a:chExt cx="296950" cy="292625"/>
          </a:xfrm>
        </p:grpSpPr>
        <p:sp>
          <p:nvSpPr>
            <p:cNvPr id="10196" name="Google Shape;10196;p8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89"/>
          <p:cNvGrpSpPr/>
          <p:nvPr/>
        </p:nvGrpSpPr>
        <p:grpSpPr>
          <a:xfrm>
            <a:off x="3032265" y="2756270"/>
            <a:ext cx="419659" cy="420775"/>
            <a:chOff x="-5251625" y="3991275"/>
            <a:chExt cx="291450" cy="292225"/>
          </a:xfrm>
        </p:grpSpPr>
        <p:sp>
          <p:nvSpPr>
            <p:cNvPr id="10204" name="Google Shape;10204;p8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89"/>
          <p:cNvGrpSpPr/>
          <p:nvPr/>
        </p:nvGrpSpPr>
        <p:grpSpPr>
          <a:xfrm>
            <a:off x="5772848" y="1689240"/>
            <a:ext cx="319874" cy="419623"/>
            <a:chOff x="-3365275" y="3253275"/>
            <a:chExt cx="222150" cy="291425"/>
          </a:xfrm>
        </p:grpSpPr>
        <p:sp>
          <p:nvSpPr>
            <p:cNvPr id="10210" name="Google Shape;10210;p8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89"/>
          <p:cNvGrpSpPr/>
          <p:nvPr/>
        </p:nvGrpSpPr>
        <p:grpSpPr>
          <a:xfrm>
            <a:off x="5746786" y="2204058"/>
            <a:ext cx="371998" cy="421927"/>
            <a:chOff x="-3383375" y="3611625"/>
            <a:chExt cx="258350" cy="293025"/>
          </a:xfrm>
        </p:grpSpPr>
        <p:sp>
          <p:nvSpPr>
            <p:cNvPr id="10213" name="Google Shape;10213;p8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89"/>
          <p:cNvGrpSpPr/>
          <p:nvPr/>
        </p:nvGrpSpPr>
        <p:grpSpPr>
          <a:xfrm>
            <a:off x="5809135" y="2756826"/>
            <a:ext cx="271097" cy="419659"/>
            <a:chOff x="-3347950" y="3971575"/>
            <a:chExt cx="188275" cy="291450"/>
          </a:xfrm>
        </p:grpSpPr>
        <p:sp>
          <p:nvSpPr>
            <p:cNvPr id="10216" name="Google Shape;10216;p8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89"/>
          <p:cNvGrpSpPr/>
          <p:nvPr/>
        </p:nvGrpSpPr>
        <p:grpSpPr>
          <a:xfrm>
            <a:off x="858994" y="3307061"/>
            <a:ext cx="371998" cy="421927"/>
            <a:chOff x="-1575775" y="3238300"/>
            <a:chExt cx="258350" cy="293025"/>
          </a:xfrm>
        </p:grpSpPr>
        <p:sp>
          <p:nvSpPr>
            <p:cNvPr id="10220" name="Google Shape;10220;p8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89"/>
          <p:cNvGrpSpPr/>
          <p:nvPr/>
        </p:nvGrpSpPr>
        <p:grpSpPr>
          <a:xfrm>
            <a:off x="2503892" y="3309051"/>
            <a:ext cx="423079" cy="424159"/>
            <a:chOff x="-1591550" y="3597475"/>
            <a:chExt cx="293825" cy="294575"/>
          </a:xfrm>
        </p:grpSpPr>
        <p:sp>
          <p:nvSpPr>
            <p:cNvPr id="10226" name="Google Shape;10226;p8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89"/>
          <p:cNvGrpSpPr/>
          <p:nvPr/>
        </p:nvGrpSpPr>
        <p:grpSpPr>
          <a:xfrm>
            <a:off x="4153362" y="3318663"/>
            <a:ext cx="421927" cy="399248"/>
            <a:chOff x="-1592325" y="3957400"/>
            <a:chExt cx="293025" cy="277275"/>
          </a:xfrm>
        </p:grpSpPr>
        <p:sp>
          <p:nvSpPr>
            <p:cNvPr id="10230" name="Google Shape;10230;p8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89"/>
          <p:cNvGrpSpPr/>
          <p:nvPr/>
        </p:nvGrpSpPr>
        <p:grpSpPr>
          <a:xfrm>
            <a:off x="3640232" y="3310744"/>
            <a:ext cx="369730" cy="420775"/>
            <a:chOff x="-778700" y="3612425"/>
            <a:chExt cx="256775" cy="292225"/>
          </a:xfrm>
        </p:grpSpPr>
        <p:sp>
          <p:nvSpPr>
            <p:cNvPr id="10235" name="Google Shape;10235;p8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89"/>
          <p:cNvGrpSpPr/>
          <p:nvPr/>
        </p:nvGrpSpPr>
        <p:grpSpPr>
          <a:xfrm>
            <a:off x="6111733" y="3828305"/>
            <a:ext cx="340731" cy="387641"/>
            <a:chOff x="7728464" y="1561258"/>
            <a:chExt cx="349719" cy="397866"/>
          </a:xfrm>
        </p:grpSpPr>
        <p:sp>
          <p:nvSpPr>
            <p:cNvPr id="10242" name="Google Shape;10242;p8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89"/>
          <p:cNvGrpSpPr/>
          <p:nvPr/>
        </p:nvGrpSpPr>
        <p:grpSpPr>
          <a:xfrm>
            <a:off x="4034702" y="3828305"/>
            <a:ext cx="387681" cy="387641"/>
            <a:chOff x="5611350" y="1561258"/>
            <a:chExt cx="397907" cy="397866"/>
          </a:xfrm>
        </p:grpSpPr>
        <p:sp>
          <p:nvSpPr>
            <p:cNvPr id="10245" name="Google Shape;10245;p8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89"/>
          <p:cNvGrpSpPr/>
          <p:nvPr/>
        </p:nvGrpSpPr>
        <p:grpSpPr>
          <a:xfrm>
            <a:off x="4553987" y="3925571"/>
            <a:ext cx="387610" cy="193109"/>
            <a:chOff x="6140660" y="1661097"/>
            <a:chExt cx="397835" cy="198202"/>
          </a:xfrm>
        </p:grpSpPr>
        <p:sp>
          <p:nvSpPr>
            <p:cNvPr id="10250" name="Google Shape;10250;p8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89"/>
          <p:cNvGrpSpPr/>
          <p:nvPr/>
        </p:nvGrpSpPr>
        <p:grpSpPr>
          <a:xfrm>
            <a:off x="5073202" y="3828305"/>
            <a:ext cx="387681" cy="387641"/>
            <a:chOff x="6669907" y="1561258"/>
            <a:chExt cx="397907" cy="397866"/>
          </a:xfrm>
        </p:grpSpPr>
        <p:sp>
          <p:nvSpPr>
            <p:cNvPr id="10255" name="Google Shape;10255;p8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89"/>
          <p:cNvGrpSpPr/>
          <p:nvPr/>
        </p:nvGrpSpPr>
        <p:grpSpPr>
          <a:xfrm>
            <a:off x="1958433" y="3885842"/>
            <a:ext cx="387681" cy="272572"/>
            <a:chOff x="3386036" y="1746339"/>
            <a:chExt cx="397907" cy="279762"/>
          </a:xfrm>
        </p:grpSpPr>
        <p:sp>
          <p:nvSpPr>
            <p:cNvPr id="10261" name="Google Shape;10261;p8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89"/>
          <p:cNvGrpSpPr/>
          <p:nvPr/>
        </p:nvGrpSpPr>
        <p:grpSpPr>
          <a:xfrm>
            <a:off x="2996130" y="3828288"/>
            <a:ext cx="387681" cy="387681"/>
            <a:chOff x="4417380" y="1687279"/>
            <a:chExt cx="397907" cy="397907"/>
          </a:xfrm>
        </p:grpSpPr>
        <p:sp>
          <p:nvSpPr>
            <p:cNvPr id="10264" name="Google Shape;10264;p8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89"/>
          <p:cNvGrpSpPr/>
          <p:nvPr/>
        </p:nvGrpSpPr>
        <p:grpSpPr>
          <a:xfrm>
            <a:off x="7942611" y="3308537"/>
            <a:ext cx="387661" cy="387661"/>
            <a:chOff x="2869999" y="1687279"/>
            <a:chExt cx="397887" cy="397887"/>
          </a:xfrm>
        </p:grpSpPr>
        <p:sp>
          <p:nvSpPr>
            <p:cNvPr id="10267" name="Google Shape;10267;p8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89"/>
          <p:cNvGrpSpPr/>
          <p:nvPr/>
        </p:nvGrpSpPr>
        <p:grpSpPr>
          <a:xfrm>
            <a:off x="2477718" y="3828664"/>
            <a:ext cx="386807" cy="386929"/>
            <a:chOff x="3902887" y="1687655"/>
            <a:chExt cx="397010" cy="397135"/>
          </a:xfrm>
        </p:grpSpPr>
        <p:sp>
          <p:nvSpPr>
            <p:cNvPr id="10270" name="Google Shape;10270;p8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89"/>
          <p:cNvGrpSpPr/>
          <p:nvPr/>
        </p:nvGrpSpPr>
        <p:grpSpPr>
          <a:xfrm>
            <a:off x="3515416" y="3828344"/>
            <a:ext cx="387681" cy="387681"/>
            <a:chOff x="4933458" y="1687279"/>
            <a:chExt cx="397907" cy="397907"/>
          </a:xfrm>
        </p:grpSpPr>
        <p:sp>
          <p:nvSpPr>
            <p:cNvPr id="10273" name="Google Shape;10273;p8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89"/>
          <p:cNvGrpSpPr/>
          <p:nvPr/>
        </p:nvGrpSpPr>
        <p:grpSpPr>
          <a:xfrm>
            <a:off x="6348367" y="3308537"/>
            <a:ext cx="387661" cy="387661"/>
            <a:chOff x="1379798" y="1723250"/>
            <a:chExt cx="397887" cy="397887"/>
          </a:xfrm>
        </p:grpSpPr>
        <p:sp>
          <p:nvSpPr>
            <p:cNvPr id="10276" name="Google Shape;10276;p8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89"/>
          <p:cNvGrpSpPr/>
          <p:nvPr/>
        </p:nvGrpSpPr>
        <p:grpSpPr>
          <a:xfrm>
            <a:off x="5286246" y="3308537"/>
            <a:ext cx="387681" cy="387661"/>
            <a:chOff x="266768" y="1721375"/>
            <a:chExt cx="397907" cy="397887"/>
          </a:xfrm>
        </p:grpSpPr>
        <p:sp>
          <p:nvSpPr>
            <p:cNvPr id="10281" name="Google Shape;10281;p8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89"/>
          <p:cNvGrpSpPr/>
          <p:nvPr/>
        </p:nvGrpSpPr>
        <p:grpSpPr>
          <a:xfrm>
            <a:off x="5817327" y="3308537"/>
            <a:ext cx="387641" cy="387661"/>
            <a:chOff x="864491" y="1723250"/>
            <a:chExt cx="397866" cy="397887"/>
          </a:xfrm>
        </p:grpSpPr>
        <p:sp>
          <p:nvSpPr>
            <p:cNvPr id="10284" name="Google Shape;10284;p8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7" name="Google Shape;10287;p89"/>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8" name="Google Shape;10288;p89"/>
          <p:cNvGrpSpPr/>
          <p:nvPr/>
        </p:nvGrpSpPr>
        <p:grpSpPr>
          <a:xfrm>
            <a:off x="7411672" y="3308924"/>
            <a:ext cx="387539" cy="386888"/>
            <a:chOff x="2408992" y="1722875"/>
            <a:chExt cx="397761" cy="397093"/>
          </a:xfrm>
        </p:grpSpPr>
        <p:sp>
          <p:nvSpPr>
            <p:cNvPr id="10289" name="Google Shape;10289;p8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89"/>
          <p:cNvGrpSpPr/>
          <p:nvPr/>
        </p:nvGrpSpPr>
        <p:grpSpPr>
          <a:xfrm>
            <a:off x="6584154" y="3827060"/>
            <a:ext cx="388966" cy="388966"/>
            <a:chOff x="1190625" y="238125"/>
            <a:chExt cx="5235075" cy="5235075"/>
          </a:xfrm>
        </p:grpSpPr>
        <p:sp>
          <p:nvSpPr>
            <p:cNvPr id="10292" name="Google Shape;10292;p8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89"/>
          <p:cNvGrpSpPr/>
          <p:nvPr/>
        </p:nvGrpSpPr>
        <p:grpSpPr>
          <a:xfrm>
            <a:off x="5592488" y="3828305"/>
            <a:ext cx="387641" cy="387641"/>
            <a:chOff x="7199196" y="1561258"/>
            <a:chExt cx="397866" cy="397866"/>
          </a:xfrm>
        </p:grpSpPr>
        <p:sp>
          <p:nvSpPr>
            <p:cNvPr id="10295" name="Google Shape;10295;p8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8" name="Google Shape;10298;p89"/>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02"/>
        <p:cNvGrpSpPr/>
        <p:nvPr/>
      </p:nvGrpSpPr>
      <p:grpSpPr>
        <a:xfrm>
          <a:off x="0" y="0"/>
          <a:ext cx="0" cy="0"/>
          <a:chOff x="0" y="0"/>
          <a:chExt cx="0" cy="0"/>
        </a:xfrm>
      </p:grpSpPr>
      <p:pic>
        <p:nvPicPr>
          <p:cNvPr id="10303" name="Google Shape;10303;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sp>
        <p:nvSpPr>
          <p:cNvPr id="844" name="Google Shape;844;p42"/>
          <p:cNvSpPr txBox="1">
            <a:spLocks noGrp="1"/>
          </p:cNvSpPr>
          <p:nvPr>
            <p:ph type="title"/>
          </p:nvPr>
        </p:nvSpPr>
        <p:spPr>
          <a:xfrm>
            <a:off x="726454" y="1379050"/>
            <a:ext cx="3251400" cy="92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COMPANY</a:t>
            </a:r>
            <a:endParaRPr/>
          </a:p>
        </p:txBody>
      </p:sp>
      <p:sp>
        <p:nvSpPr>
          <p:cNvPr id="845" name="Google Shape;845;p42"/>
          <p:cNvSpPr txBox="1">
            <a:spLocks noGrp="1"/>
          </p:cNvSpPr>
          <p:nvPr>
            <p:ph type="body" idx="1"/>
          </p:nvPr>
        </p:nvSpPr>
        <p:spPr>
          <a:xfrm>
            <a:off x="726454" y="2297340"/>
            <a:ext cx="3251400" cy="147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grpSp>
        <p:nvGrpSpPr>
          <p:cNvPr id="846" name="Google Shape;846;p42"/>
          <p:cNvGrpSpPr/>
          <p:nvPr/>
        </p:nvGrpSpPr>
        <p:grpSpPr>
          <a:xfrm>
            <a:off x="5079450" y="1427221"/>
            <a:ext cx="2978050" cy="2565400"/>
            <a:chOff x="5079450" y="1427221"/>
            <a:chExt cx="2978050" cy="2565400"/>
          </a:xfrm>
        </p:grpSpPr>
        <p:grpSp>
          <p:nvGrpSpPr>
            <p:cNvPr id="847" name="Google Shape;847;p42"/>
            <p:cNvGrpSpPr/>
            <p:nvPr/>
          </p:nvGrpSpPr>
          <p:grpSpPr>
            <a:xfrm>
              <a:off x="5079450" y="1427221"/>
              <a:ext cx="2978050" cy="2565400"/>
              <a:chOff x="5079450" y="1388500"/>
              <a:chExt cx="2978050" cy="2565400"/>
            </a:xfrm>
          </p:grpSpPr>
          <p:sp>
            <p:nvSpPr>
              <p:cNvPr id="848" name="Google Shape;848;p42"/>
              <p:cNvSpPr/>
              <p:nvPr/>
            </p:nvSpPr>
            <p:spPr>
              <a:xfrm>
                <a:off x="5654675" y="1388500"/>
                <a:ext cx="1268300" cy="2565400"/>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2"/>
              <p:cNvSpPr/>
              <p:nvPr/>
            </p:nvSpPr>
            <p:spPr>
              <a:xfrm>
                <a:off x="5680525" y="2759350"/>
                <a:ext cx="1215850" cy="1159600"/>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2"/>
              <p:cNvSpPr/>
              <p:nvPr/>
            </p:nvSpPr>
            <p:spPr>
              <a:xfrm>
                <a:off x="5796775" y="2963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2"/>
              <p:cNvSpPr/>
              <p:nvPr/>
            </p:nvSpPr>
            <p:spPr>
              <a:xfrm>
                <a:off x="5907725" y="3056450"/>
                <a:ext cx="357950" cy="289550"/>
              </a:xfrm>
              <a:custGeom>
                <a:avLst/>
                <a:gdLst/>
                <a:ahLst/>
                <a:cxnLst/>
                <a:rect l="l" t="t" r="r" b="b"/>
                <a:pathLst>
                  <a:path w="14318" h="11582" extrusionOk="0">
                    <a:moveTo>
                      <a:pt x="791" y="1"/>
                    </a:moveTo>
                    <a:cubicBezTo>
                      <a:pt x="335" y="1"/>
                      <a:pt x="1" y="365"/>
                      <a:pt x="1" y="791"/>
                    </a:cubicBezTo>
                    <a:lnTo>
                      <a:pt x="1" y="10791"/>
                    </a:lnTo>
                    <a:cubicBezTo>
                      <a:pt x="1" y="11247"/>
                      <a:pt x="366" y="11581"/>
                      <a:pt x="791" y="11581"/>
                    </a:cubicBezTo>
                    <a:lnTo>
                      <a:pt x="13527" y="11581"/>
                    </a:lnTo>
                    <a:cubicBezTo>
                      <a:pt x="13952" y="11581"/>
                      <a:pt x="14287" y="11247"/>
                      <a:pt x="14317" y="10791"/>
                    </a:cubicBezTo>
                    <a:lnTo>
                      <a:pt x="14317" y="791"/>
                    </a:lnTo>
                    <a:cubicBezTo>
                      <a:pt x="14317" y="335"/>
                      <a:pt x="13952" y="1"/>
                      <a:pt x="13527" y="1"/>
                    </a:cubicBezTo>
                    <a:close/>
                  </a:path>
                </a:pathLst>
              </a:custGeom>
              <a:gradFill>
                <a:gsLst>
                  <a:gs pos="0">
                    <a:schemeClr val="lt1"/>
                  </a:gs>
                  <a:gs pos="100000">
                    <a:srgbClr val="4EB3E4">
                      <a:alpha val="57647"/>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2"/>
              <p:cNvSpPr/>
              <p:nvPr/>
            </p:nvSpPr>
            <p:spPr>
              <a:xfrm>
                <a:off x="6330225" y="3056450"/>
                <a:ext cx="357950" cy="289550"/>
              </a:xfrm>
              <a:custGeom>
                <a:avLst/>
                <a:gdLst/>
                <a:ahLst/>
                <a:cxnLst/>
                <a:rect l="l" t="t" r="r" b="b"/>
                <a:pathLst>
                  <a:path w="14318" h="11582" extrusionOk="0">
                    <a:moveTo>
                      <a:pt x="791" y="1"/>
                    </a:moveTo>
                    <a:cubicBezTo>
                      <a:pt x="335" y="1"/>
                      <a:pt x="1" y="365"/>
                      <a:pt x="1" y="791"/>
                    </a:cubicBezTo>
                    <a:lnTo>
                      <a:pt x="1" y="10791"/>
                    </a:lnTo>
                    <a:cubicBezTo>
                      <a:pt x="1" y="11247"/>
                      <a:pt x="396" y="11581"/>
                      <a:pt x="791" y="11581"/>
                    </a:cubicBezTo>
                    <a:lnTo>
                      <a:pt x="13527" y="11581"/>
                    </a:lnTo>
                    <a:cubicBezTo>
                      <a:pt x="13952" y="11581"/>
                      <a:pt x="14287" y="11247"/>
                      <a:pt x="14317" y="10791"/>
                    </a:cubicBezTo>
                    <a:lnTo>
                      <a:pt x="14317" y="791"/>
                    </a:lnTo>
                    <a:cubicBezTo>
                      <a:pt x="14317" y="335"/>
                      <a:pt x="13952" y="1"/>
                      <a:pt x="13527" y="1"/>
                    </a:cubicBezTo>
                    <a:close/>
                  </a:path>
                </a:pathLst>
              </a:custGeom>
              <a:gradFill>
                <a:gsLst>
                  <a:gs pos="0">
                    <a:schemeClr val="lt1"/>
                  </a:gs>
                  <a:gs pos="100000">
                    <a:srgbClr val="4EB3E4">
                      <a:alpha val="57647"/>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2"/>
              <p:cNvSpPr/>
              <p:nvPr/>
            </p:nvSpPr>
            <p:spPr>
              <a:xfrm>
                <a:off x="5907725" y="3415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2"/>
              <p:cNvSpPr/>
              <p:nvPr/>
            </p:nvSpPr>
            <p:spPr>
              <a:xfrm>
                <a:off x="5907725" y="3494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2"/>
              <p:cNvSpPr/>
              <p:nvPr/>
            </p:nvSpPr>
            <p:spPr>
              <a:xfrm>
                <a:off x="5907725" y="3573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2"/>
              <p:cNvSpPr/>
              <p:nvPr/>
            </p:nvSpPr>
            <p:spPr>
              <a:xfrm>
                <a:off x="5680525" y="1424225"/>
                <a:ext cx="1215850" cy="180100"/>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2"/>
              <p:cNvSpPr/>
              <p:nvPr/>
            </p:nvSpPr>
            <p:spPr>
              <a:xfrm>
                <a:off x="5680525" y="1602775"/>
                <a:ext cx="1215850" cy="1155075"/>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2"/>
              <p:cNvSpPr/>
              <p:nvPr/>
            </p:nvSpPr>
            <p:spPr>
              <a:xfrm>
                <a:off x="6071875" y="2451575"/>
                <a:ext cx="406550" cy="34225"/>
              </a:xfrm>
              <a:custGeom>
                <a:avLst/>
                <a:gdLst/>
                <a:ahLst/>
                <a:cxnLst/>
                <a:rect l="l" t="t" r="r" b="b"/>
                <a:pathLst>
                  <a:path w="16262" h="1369" extrusionOk="0">
                    <a:moveTo>
                      <a:pt x="699" y="1"/>
                    </a:moveTo>
                    <a:cubicBezTo>
                      <a:pt x="304" y="1"/>
                      <a:pt x="0" y="305"/>
                      <a:pt x="0" y="670"/>
                    </a:cubicBezTo>
                    <a:cubicBezTo>
                      <a:pt x="0" y="1065"/>
                      <a:pt x="304" y="1369"/>
                      <a:pt x="699" y="1369"/>
                    </a:cubicBezTo>
                    <a:lnTo>
                      <a:pt x="15593" y="1369"/>
                    </a:lnTo>
                    <a:cubicBezTo>
                      <a:pt x="15958" y="1369"/>
                      <a:pt x="16262" y="1065"/>
                      <a:pt x="16262" y="670"/>
                    </a:cubicBezTo>
                    <a:cubicBezTo>
                      <a:pt x="16262" y="305"/>
                      <a:pt x="15958" y="1"/>
                      <a:pt x="15563"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2"/>
              <p:cNvSpPr/>
              <p:nvPr/>
            </p:nvSpPr>
            <p:spPr>
              <a:xfrm>
                <a:off x="6153925" y="2538200"/>
                <a:ext cx="243200" cy="35000"/>
              </a:xfrm>
              <a:custGeom>
                <a:avLst/>
                <a:gdLst/>
                <a:ahLst/>
                <a:cxnLst/>
                <a:rect l="l" t="t" r="r" b="b"/>
                <a:pathLst>
                  <a:path w="9728" h="1400" extrusionOk="0">
                    <a:moveTo>
                      <a:pt x="670" y="1"/>
                    </a:moveTo>
                    <a:cubicBezTo>
                      <a:pt x="305" y="1"/>
                      <a:pt x="1" y="335"/>
                      <a:pt x="1" y="700"/>
                    </a:cubicBezTo>
                    <a:cubicBezTo>
                      <a:pt x="1" y="1095"/>
                      <a:pt x="305" y="1399"/>
                      <a:pt x="670" y="1399"/>
                    </a:cubicBezTo>
                    <a:lnTo>
                      <a:pt x="9028" y="1399"/>
                    </a:lnTo>
                    <a:cubicBezTo>
                      <a:pt x="9424" y="1399"/>
                      <a:pt x="9728" y="1095"/>
                      <a:pt x="9728" y="700"/>
                    </a:cubicBezTo>
                    <a:cubicBezTo>
                      <a:pt x="9728" y="335"/>
                      <a:pt x="9424" y="1"/>
                      <a:pt x="9028"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2"/>
              <p:cNvSpPr/>
              <p:nvPr/>
            </p:nvSpPr>
            <p:spPr>
              <a:xfrm>
                <a:off x="7514150" y="3391575"/>
                <a:ext cx="497750" cy="64600"/>
              </a:xfrm>
              <a:custGeom>
                <a:avLst/>
                <a:gdLst/>
                <a:ahLst/>
                <a:cxnLst/>
                <a:rect l="l" t="t" r="r" b="b"/>
                <a:pathLst>
                  <a:path w="19910" h="2584" extrusionOk="0">
                    <a:moveTo>
                      <a:pt x="1277" y="0"/>
                    </a:moveTo>
                    <a:cubicBezTo>
                      <a:pt x="547" y="0"/>
                      <a:pt x="0" y="578"/>
                      <a:pt x="0" y="1307"/>
                    </a:cubicBezTo>
                    <a:cubicBezTo>
                      <a:pt x="0" y="2006"/>
                      <a:pt x="547" y="2584"/>
                      <a:pt x="1277" y="2584"/>
                    </a:cubicBezTo>
                    <a:lnTo>
                      <a:pt x="18602" y="2584"/>
                    </a:lnTo>
                    <a:cubicBezTo>
                      <a:pt x="19332" y="2584"/>
                      <a:pt x="19909" y="2006"/>
                      <a:pt x="19909" y="1307"/>
                    </a:cubicBezTo>
                    <a:cubicBezTo>
                      <a:pt x="19909" y="578"/>
                      <a:pt x="19332" y="0"/>
                      <a:pt x="1860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2"/>
              <p:cNvSpPr/>
              <p:nvPr/>
            </p:nvSpPr>
            <p:spPr>
              <a:xfrm>
                <a:off x="7512625" y="3529100"/>
                <a:ext cx="250800" cy="64625"/>
              </a:xfrm>
              <a:custGeom>
                <a:avLst/>
                <a:gdLst/>
                <a:ahLst/>
                <a:cxnLst/>
                <a:rect l="l" t="t" r="r" b="b"/>
                <a:pathLst>
                  <a:path w="10032" h="2585" extrusionOk="0">
                    <a:moveTo>
                      <a:pt x="1308" y="1"/>
                    </a:moveTo>
                    <a:cubicBezTo>
                      <a:pt x="578" y="1"/>
                      <a:pt x="0" y="578"/>
                      <a:pt x="0" y="1308"/>
                    </a:cubicBezTo>
                    <a:cubicBezTo>
                      <a:pt x="0" y="2037"/>
                      <a:pt x="578" y="2584"/>
                      <a:pt x="1308" y="2584"/>
                    </a:cubicBezTo>
                    <a:lnTo>
                      <a:pt x="8754" y="2584"/>
                    </a:lnTo>
                    <a:cubicBezTo>
                      <a:pt x="9484" y="2584"/>
                      <a:pt x="10031" y="1976"/>
                      <a:pt x="10031" y="1308"/>
                    </a:cubicBezTo>
                    <a:cubicBezTo>
                      <a:pt x="10031" y="578"/>
                      <a:pt x="9484" y="1"/>
                      <a:pt x="8754"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2"/>
              <p:cNvSpPr/>
              <p:nvPr/>
            </p:nvSpPr>
            <p:spPr>
              <a:xfrm>
                <a:off x="6719661" y="1828475"/>
                <a:ext cx="864775" cy="1223450"/>
              </a:xfrm>
              <a:custGeom>
                <a:avLst/>
                <a:gdLst/>
                <a:ahLst/>
                <a:cxnLst/>
                <a:rect l="l" t="t" r="r" b="b"/>
                <a:pathLst>
                  <a:path w="34591" h="48938" extrusionOk="0">
                    <a:moveTo>
                      <a:pt x="2037" y="0"/>
                    </a:moveTo>
                    <a:cubicBezTo>
                      <a:pt x="912" y="0"/>
                      <a:pt x="0" y="912"/>
                      <a:pt x="0" y="2007"/>
                    </a:cubicBezTo>
                    <a:lnTo>
                      <a:pt x="0" y="46901"/>
                    </a:lnTo>
                    <a:cubicBezTo>
                      <a:pt x="0" y="48025"/>
                      <a:pt x="943" y="48937"/>
                      <a:pt x="2037" y="48937"/>
                    </a:cubicBezTo>
                    <a:lnTo>
                      <a:pt x="32585" y="48937"/>
                    </a:lnTo>
                    <a:cubicBezTo>
                      <a:pt x="33679" y="48937"/>
                      <a:pt x="34591" y="47995"/>
                      <a:pt x="34591" y="46901"/>
                    </a:cubicBezTo>
                    <a:lnTo>
                      <a:pt x="34591" y="2007"/>
                    </a:lnTo>
                    <a:cubicBezTo>
                      <a:pt x="34591" y="912"/>
                      <a:pt x="33679" y="0"/>
                      <a:pt x="32585" y="0"/>
                    </a:cubicBezTo>
                    <a:close/>
                  </a:path>
                </a:pathLst>
              </a:custGeom>
              <a:solidFill>
                <a:schemeClr val="accent3"/>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2"/>
              <p:cNvSpPr/>
              <p:nvPr/>
            </p:nvSpPr>
            <p:spPr>
              <a:xfrm>
                <a:off x="5084000" y="2953875"/>
                <a:ext cx="505350" cy="505350"/>
              </a:xfrm>
              <a:custGeom>
                <a:avLst/>
                <a:gdLst/>
                <a:ahLst/>
                <a:cxnLst/>
                <a:rect l="l" t="t" r="r" b="b"/>
                <a:pathLst>
                  <a:path w="20214" h="20214" extrusionOk="0">
                    <a:moveTo>
                      <a:pt x="20214" y="10092"/>
                    </a:moveTo>
                    <a:cubicBezTo>
                      <a:pt x="20214" y="15684"/>
                      <a:pt x="15685" y="20213"/>
                      <a:pt x="10123" y="20213"/>
                    </a:cubicBezTo>
                    <a:cubicBezTo>
                      <a:pt x="4530" y="20213"/>
                      <a:pt x="1" y="15684"/>
                      <a:pt x="1" y="10092"/>
                    </a:cubicBezTo>
                    <a:cubicBezTo>
                      <a:pt x="1" y="4529"/>
                      <a:pt x="4530" y="0"/>
                      <a:pt x="10123" y="0"/>
                    </a:cubicBezTo>
                    <a:cubicBezTo>
                      <a:pt x="15685" y="0"/>
                      <a:pt x="20214" y="4529"/>
                      <a:pt x="20214" y="10092"/>
                    </a:cubicBezTo>
                    <a:close/>
                  </a:path>
                </a:pathLst>
              </a:custGeom>
              <a:solidFill>
                <a:schemeClr val="l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2"/>
              <p:cNvSpPr/>
              <p:nvPr/>
            </p:nvSpPr>
            <p:spPr>
              <a:xfrm>
                <a:off x="5264875" y="3084575"/>
                <a:ext cx="214300" cy="248500"/>
              </a:xfrm>
              <a:custGeom>
                <a:avLst/>
                <a:gdLst/>
                <a:ahLst/>
                <a:cxnLst/>
                <a:rect l="l" t="t" r="r" b="b"/>
                <a:pathLst>
                  <a:path w="8572" h="9940" extrusionOk="0">
                    <a:moveTo>
                      <a:pt x="0" y="0"/>
                    </a:moveTo>
                    <a:lnTo>
                      <a:pt x="0" y="4985"/>
                    </a:lnTo>
                    <a:lnTo>
                      <a:pt x="0" y="9940"/>
                    </a:lnTo>
                    <a:lnTo>
                      <a:pt x="4286" y="7447"/>
                    </a:lnTo>
                    <a:lnTo>
                      <a:pt x="8572" y="4985"/>
                    </a:lnTo>
                    <a:lnTo>
                      <a:pt x="4286" y="2523"/>
                    </a:lnTo>
                    <a:lnTo>
                      <a:pt x="0" y="0"/>
                    </a:lnTo>
                    <a:close/>
                  </a:path>
                </a:pathLst>
              </a:custGeom>
              <a:solidFill>
                <a:srgbClr val="F2F1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2"/>
              <p:cNvSpPr/>
              <p:nvPr/>
            </p:nvSpPr>
            <p:spPr>
              <a:xfrm>
                <a:off x="7071750" y="2735775"/>
                <a:ext cx="805525" cy="232550"/>
              </a:xfrm>
              <a:custGeom>
                <a:avLst/>
                <a:gdLst/>
                <a:ahLst/>
                <a:cxnLst/>
                <a:rect l="l" t="t" r="r" b="b"/>
                <a:pathLst>
                  <a:path w="32221" h="9302" extrusionOk="0">
                    <a:moveTo>
                      <a:pt x="1369" y="1"/>
                    </a:moveTo>
                    <a:cubicBezTo>
                      <a:pt x="609" y="1"/>
                      <a:pt x="1" y="609"/>
                      <a:pt x="1" y="1369"/>
                    </a:cubicBezTo>
                    <a:lnTo>
                      <a:pt x="1" y="7904"/>
                    </a:lnTo>
                    <a:cubicBezTo>
                      <a:pt x="1" y="8664"/>
                      <a:pt x="609" y="9302"/>
                      <a:pt x="1369" y="9302"/>
                    </a:cubicBezTo>
                    <a:lnTo>
                      <a:pt x="30853" y="9302"/>
                    </a:lnTo>
                    <a:cubicBezTo>
                      <a:pt x="31612" y="9302"/>
                      <a:pt x="32220" y="8694"/>
                      <a:pt x="32220" y="7904"/>
                    </a:cubicBezTo>
                    <a:lnTo>
                      <a:pt x="32220" y="1369"/>
                    </a:lnTo>
                    <a:cubicBezTo>
                      <a:pt x="32220" y="609"/>
                      <a:pt x="31612" y="1"/>
                      <a:pt x="30853" y="1"/>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2"/>
              <p:cNvSpPr/>
              <p:nvPr/>
            </p:nvSpPr>
            <p:spPr>
              <a:xfrm>
                <a:off x="7121900" y="2775300"/>
                <a:ext cx="170250" cy="155050"/>
              </a:xfrm>
              <a:custGeom>
                <a:avLst/>
                <a:gdLst/>
                <a:ahLst/>
                <a:cxnLst/>
                <a:rect l="l" t="t" r="r" b="b"/>
                <a:pathLst>
                  <a:path w="6810" h="6202" extrusionOk="0">
                    <a:moveTo>
                      <a:pt x="3405" y="0"/>
                    </a:moveTo>
                    <a:cubicBezTo>
                      <a:pt x="2615" y="0"/>
                      <a:pt x="1825" y="304"/>
                      <a:pt x="1217" y="912"/>
                    </a:cubicBezTo>
                    <a:cubicBezTo>
                      <a:pt x="1" y="2128"/>
                      <a:pt x="1" y="4073"/>
                      <a:pt x="1217" y="5289"/>
                    </a:cubicBezTo>
                    <a:cubicBezTo>
                      <a:pt x="1825" y="5897"/>
                      <a:pt x="2615" y="6201"/>
                      <a:pt x="3405" y="6201"/>
                    </a:cubicBezTo>
                    <a:cubicBezTo>
                      <a:pt x="4196" y="6201"/>
                      <a:pt x="4986" y="5897"/>
                      <a:pt x="5594" y="5289"/>
                    </a:cubicBezTo>
                    <a:cubicBezTo>
                      <a:pt x="6810" y="4073"/>
                      <a:pt x="6810" y="2128"/>
                      <a:pt x="5594" y="912"/>
                    </a:cubicBezTo>
                    <a:cubicBezTo>
                      <a:pt x="4986" y="304"/>
                      <a:pt x="4196" y="0"/>
                      <a:pt x="3405"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2"/>
              <p:cNvSpPr/>
              <p:nvPr/>
            </p:nvSpPr>
            <p:spPr>
              <a:xfrm>
                <a:off x="7345325" y="2811000"/>
                <a:ext cx="284975" cy="25100"/>
              </a:xfrm>
              <a:custGeom>
                <a:avLst/>
                <a:gdLst/>
                <a:ahLst/>
                <a:cxnLst/>
                <a:rect l="l" t="t" r="r" b="b"/>
                <a:pathLst>
                  <a:path w="11399" h="1004" extrusionOk="0">
                    <a:moveTo>
                      <a:pt x="487" y="1"/>
                    </a:moveTo>
                    <a:cubicBezTo>
                      <a:pt x="243" y="1"/>
                      <a:pt x="0" y="244"/>
                      <a:pt x="0" y="518"/>
                    </a:cubicBezTo>
                    <a:cubicBezTo>
                      <a:pt x="0" y="761"/>
                      <a:pt x="243" y="1004"/>
                      <a:pt x="487" y="1004"/>
                    </a:cubicBezTo>
                    <a:lnTo>
                      <a:pt x="10912" y="1004"/>
                    </a:lnTo>
                    <a:cubicBezTo>
                      <a:pt x="11186" y="1004"/>
                      <a:pt x="11399" y="822"/>
                      <a:pt x="11399" y="518"/>
                    </a:cubicBezTo>
                    <a:cubicBezTo>
                      <a:pt x="11399" y="244"/>
                      <a:pt x="11186" y="1"/>
                      <a:pt x="10912" y="1"/>
                    </a:cubicBezTo>
                    <a:close/>
                  </a:path>
                </a:pathLst>
              </a:custGeom>
              <a:solidFill>
                <a:srgbClr val="F4FDFD"/>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2"/>
              <p:cNvSpPr/>
              <p:nvPr/>
            </p:nvSpPr>
            <p:spPr>
              <a:xfrm>
                <a:off x="7661425" y="2811000"/>
                <a:ext cx="142900" cy="25100"/>
              </a:xfrm>
              <a:custGeom>
                <a:avLst/>
                <a:gdLst/>
                <a:ahLst/>
                <a:cxnLst/>
                <a:rect l="l" t="t" r="r" b="b"/>
                <a:pathLst>
                  <a:path w="5716" h="1004" extrusionOk="0">
                    <a:moveTo>
                      <a:pt x="518" y="1"/>
                    </a:moveTo>
                    <a:cubicBezTo>
                      <a:pt x="244" y="1"/>
                      <a:pt x="1" y="244"/>
                      <a:pt x="1" y="518"/>
                    </a:cubicBezTo>
                    <a:cubicBezTo>
                      <a:pt x="1" y="761"/>
                      <a:pt x="244" y="1004"/>
                      <a:pt x="518" y="1004"/>
                    </a:cubicBezTo>
                    <a:lnTo>
                      <a:pt x="5229" y="1004"/>
                    </a:lnTo>
                    <a:cubicBezTo>
                      <a:pt x="5472" y="1004"/>
                      <a:pt x="5685" y="822"/>
                      <a:pt x="5715" y="518"/>
                    </a:cubicBezTo>
                    <a:cubicBezTo>
                      <a:pt x="5715" y="244"/>
                      <a:pt x="5472" y="1"/>
                      <a:pt x="5229" y="1"/>
                    </a:cubicBezTo>
                    <a:close/>
                  </a:path>
                </a:pathLst>
              </a:custGeom>
              <a:solidFill>
                <a:srgbClr val="F4FDFD"/>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2"/>
              <p:cNvSpPr/>
              <p:nvPr/>
            </p:nvSpPr>
            <p:spPr>
              <a:xfrm>
                <a:off x="7345325" y="2873325"/>
                <a:ext cx="171000" cy="24350"/>
              </a:xfrm>
              <a:custGeom>
                <a:avLst/>
                <a:gdLst/>
                <a:ahLst/>
                <a:cxnLst/>
                <a:rect l="l" t="t" r="r" b="b"/>
                <a:pathLst>
                  <a:path w="6840" h="974" extrusionOk="0">
                    <a:moveTo>
                      <a:pt x="487" y="0"/>
                    </a:moveTo>
                    <a:cubicBezTo>
                      <a:pt x="243" y="0"/>
                      <a:pt x="0" y="213"/>
                      <a:pt x="0" y="487"/>
                    </a:cubicBezTo>
                    <a:cubicBezTo>
                      <a:pt x="0" y="760"/>
                      <a:pt x="243" y="973"/>
                      <a:pt x="487" y="973"/>
                    </a:cubicBezTo>
                    <a:lnTo>
                      <a:pt x="6353" y="973"/>
                    </a:lnTo>
                    <a:cubicBezTo>
                      <a:pt x="6627" y="973"/>
                      <a:pt x="6839" y="760"/>
                      <a:pt x="6839" y="487"/>
                    </a:cubicBezTo>
                    <a:cubicBezTo>
                      <a:pt x="6839" y="213"/>
                      <a:pt x="6627" y="0"/>
                      <a:pt x="6353" y="0"/>
                    </a:cubicBezTo>
                    <a:close/>
                  </a:path>
                </a:pathLst>
              </a:custGeom>
              <a:solidFill>
                <a:srgbClr val="F4FDFD"/>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2"/>
              <p:cNvSpPr/>
              <p:nvPr/>
            </p:nvSpPr>
            <p:spPr>
              <a:xfrm>
                <a:off x="6850750" y="3205400"/>
                <a:ext cx="473450" cy="554725"/>
              </a:xfrm>
              <a:custGeom>
                <a:avLst/>
                <a:gdLst/>
                <a:ahLst/>
                <a:cxnLst/>
                <a:rect l="l" t="t" r="r" b="b"/>
                <a:pathLst>
                  <a:path w="18938" h="22189" extrusionOk="0">
                    <a:moveTo>
                      <a:pt x="14044" y="14073"/>
                    </a:moveTo>
                    <a:lnTo>
                      <a:pt x="14044" y="14073"/>
                    </a:lnTo>
                    <a:cubicBezTo>
                      <a:pt x="13253" y="14864"/>
                      <a:pt x="12220" y="15289"/>
                      <a:pt x="11095" y="15289"/>
                    </a:cubicBezTo>
                    <a:cubicBezTo>
                      <a:pt x="8816" y="15289"/>
                      <a:pt x="6901" y="13405"/>
                      <a:pt x="6901" y="11095"/>
                    </a:cubicBezTo>
                    <a:cubicBezTo>
                      <a:pt x="6901" y="8815"/>
                      <a:pt x="8785" y="6930"/>
                      <a:pt x="11095" y="6930"/>
                    </a:cubicBezTo>
                    <a:lnTo>
                      <a:pt x="11095" y="0"/>
                    </a:lnTo>
                    <a:cubicBezTo>
                      <a:pt x="4986" y="0"/>
                      <a:pt x="1" y="4985"/>
                      <a:pt x="1" y="11095"/>
                    </a:cubicBezTo>
                    <a:cubicBezTo>
                      <a:pt x="1" y="17204"/>
                      <a:pt x="4986" y="22189"/>
                      <a:pt x="11095" y="22189"/>
                    </a:cubicBezTo>
                    <a:cubicBezTo>
                      <a:pt x="14044" y="22189"/>
                      <a:pt x="16840" y="21064"/>
                      <a:pt x="18937" y="18967"/>
                    </a:cubicBezTo>
                    <a:lnTo>
                      <a:pt x="18937" y="18967"/>
                    </a:ln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2"/>
              <p:cNvSpPr/>
              <p:nvPr/>
            </p:nvSpPr>
            <p:spPr>
              <a:xfrm>
                <a:off x="7128125" y="3206150"/>
                <a:ext cx="277375" cy="474200"/>
              </a:xfrm>
              <a:custGeom>
                <a:avLst/>
                <a:gdLst/>
                <a:ahLst/>
                <a:cxnLst/>
                <a:rect l="l" t="t" r="r" b="b"/>
                <a:pathLst>
                  <a:path w="11095" h="18968" extrusionOk="0">
                    <a:moveTo>
                      <a:pt x="0" y="1"/>
                    </a:moveTo>
                    <a:lnTo>
                      <a:pt x="0" y="6931"/>
                    </a:lnTo>
                    <a:cubicBezTo>
                      <a:pt x="2280" y="6931"/>
                      <a:pt x="4195" y="8785"/>
                      <a:pt x="4195" y="11095"/>
                    </a:cubicBezTo>
                    <a:cubicBezTo>
                      <a:pt x="4195" y="12220"/>
                      <a:pt x="3769" y="13284"/>
                      <a:pt x="2979" y="14074"/>
                    </a:cubicBezTo>
                    <a:lnTo>
                      <a:pt x="7873" y="18967"/>
                    </a:lnTo>
                    <a:cubicBezTo>
                      <a:pt x="9970" y="16840"/>
                      <a:pt x="11095" y="14074"/>
                      <a:pt x="11095" y="11095"/>
                    </a:cubicBezTo>
                    <a:cubicBezTo>
                      <a:pt x="11095" y="4986"/>
                      <a:pt x="6110" y="1"/>
                      <a:pt x="0" y="1"/>
                    </a:cubicBezTo>
                    <a:close/>
                  </a:path>
                </a:pathLst>
              </a:custGeom>
              <a:solidFill>
                <a:schemeClr val="accent5"/>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2"/>
              <p:cNvSpPr/>
              <p:nvPr/>
            </p:nvSpPr>
            <p:spPr>
              <a:xfrm>
                <a:off x="5410750" y="2275300"/>
                <a:ext cx="587425" cy="587400"/>
              </a:xfrm>
              <a:custGeom>
                <a:avLst/>
                <a:gdLst/>
                <a:ahLst/>
                <a:cxnLst/>
                <a:rect l="l" t="t" r="r" b="b"/>
                <a:pathLst>
                  <a:path w="23497" h="23496" extrusionOk="0">
                    <a:moveTo>
                      <a:pt x="2281" y="0"/>
                    </a:moveTo>
                    <a:cubicBezTo>
                      <a:pt x="1034" y="0"/>
                      <a:pt x="1" y="1034"/>
                      <a:pt x="1" y="2280"/>
                    </a:cubicBezTo>
                    <a:lnTo>
                      <a:pt x="1" y="21216"/>
                    </a:lnTo>
                    <a:cubicBezTo>
                      <a:pt x="1" y="22462"/>
                      <a:pt x="1034" y="23496"/>
                      <a:pt x="2281" y="23496"/>
                    </a:cubicBezTo>
                    <a:lnTo>
                      <a:pt x="21217" y="23496"/>
                    </a:lnTo>
                    <a:cubicBezTo>
                      <a:pt x="22494" y="23496"/>
                      <a:pt x="23497" y="22462"/>
                      <a:pt x="23497" y="21216"/>
                    </a:cubicBezTo>
                    <a:lnTo>
                      <a:pt x="23497" y="2280"/>
                    </a:lnTo>
                    <a:cubicBezTo>
                      <a:pt x="23497" y="1034"/>
                      <a:pt x="22463" y="0"/>
                      <a:pt x="21217"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2"/>
              <p:cNvSpPr/>
              <p:nvPr/>
            </p:nvSpPr>
            <p:spPr>
              <a:xfrm>
                <a:off x="5434325" y="2298075"/>
                <a:ext cx="541825" cy="541825"/>
              </a:xfrm>
              <a:custGeom>
                <a:avLst/>
                <a:gdLst/>
                <a:ahLst/>
                <a:cxnLst/>
                <a:rect l="l" t="t" r="r" b="b"/>
                <a:pathLst>
                  <a:path w="21673" h="21673" extrusionOk="0">
                    <a:moveTo>
                      <a:pt x="1368" y="1"/>
                    </a:moveTo>
                    <a:cubicBezTo>
                      <a:pt x="608" y="1"/>
                      <a:pt x="0" y="609"/>
                      <a:pt x="0" y="1369"/>
                    </a:cubicBezTo>
                    <a:lnTo>
                      <a:pt x="0" y="20305"/>
                    </a:lnTo>
                    <a:cubicBezTo>
                      <a:pt x="0" y="21065"/>
                      <a:pt x="608" y="21673"/>
                      <a:pt x="1368" y="21673"/>
                    </a:cubicBezTo>
                    <a:lnTo>
                      <a:pt x="20305" y="21673"/>
                    </a:lnTo>
                    <a:cubicBezTo>
                      <a:pt x="21064" y="21673"/>
                      <a:pt x="21672" y="21065"/>
                      <a:pt x="21672" y="20305"/>
                    </a:cubicBezTo>
                    <a:lnTo>
                      <a:pt x="21672" y="1369"/>
                    </a:lnTo>
                    <a:cubicBezTo>
                      <a:pt x="21672" y="609"/>
                      <a:pt x="21064" y="1"/>
                      <a:pt x="20305" y="1"/>
                    </a:cubicBezTo>
                    <a:close/>
                  </a:path>
                </a:pathLst>
              </a:custGeom>
              <a:solidFill>
                <a:srgbClr val="F5F7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2"/>
              <p:cNvSpPr/>
              <p:nvPr/>
            </p:nvSpPr>
            <p:spPr>
              <a:xfrm>
                <a:off x="5434325" y="2407500"/>
                <a:ext cx="541825" cy="432400"/>
              </a:xfrm>
              <a:custGeom>
                <a:avLst/>
                <a:gdLst/>
                <a:ahLst/>
                <a:cxnLst/>
                <a:rect l="l" t="t" r="r" b="b"/>
                <a:pathLst>
                  <a:path w="21673" h="17296" extrusionOk="0">
                    <a:moveTo>
                      <a:pt x="6809" y="1"/>
                    </a:moveTo>
                    <a:lnTo>
                      <a:pt x="0" y="10092"/>
                    </a:lnTo>
                    <a:lnTo>
                      <a:pt x="0" y="15959"/>
                    </a:lnTo>
                    <a:cubicBezTo>
                      <a:pt x="0" y="16688"/>
                      <a:pt x="608" y="17296"/>
                      <a:pt x="1368" y="17296"/>
                    </a:cubicBezTo>
                    <a:lnTo>
                      <a:pt x="20305" y="17296"/>
                    </a:lnTo>
                    <a:cubicBezTo>
                      <a:pt x="21064" y="17296"/>
                      <a:pt x="21672" y="16688"/>
                      <a:pt x="21672" y="15928"/>
                    </a:cubicBezTo>
                    <a:lnTo>
                      <a:pt x="21672" y="13071"/>
                    </a:lnTo>
                    <a:lnTo>
                      <a:pt x="16931" y="5958"/>
                    </a:lnTo>
                    <a:lnTo>
                      <a:pt x="13891" y="10487"/>
                    </a:lnTo>
                    <a:lnTo>
                      <a:pt x="13618" y="10092"/>
                    </a:lnTo>
                    <a:lnTo>
                      <a:pt x="6809"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2"/>
              <p:cNvSpPr/>
              <p:nvPr/>
            </p:nvSpPr>
            <p:spPr>
              <a:xfrm>
                <a:off x="5745125" y="2369525"/>
                <a:ext cx="125400" cy="125400"/>
              </a:xfrm>
              <a:custGeom>
                <a:avLst/>
                <a:gdLst/>
                <a:ahLst/>
                <a:cxnLst/>
                <a:rect l="l" t="t" r="r" b="b"/>
                <a:pathLst>
                  <a:path w="5016" h="5016" extrusionOk="0">
                    <a:moveTo>
                      <a:pt x="2523" y="0"/>
                    </a:moveTo>
                    <a:cubicBezTo>
                      <a:pt x="1094" y="0"/>
                      <a:pt x="0" y="1094"/>
                      <a:pt x="0" y="2523"/>
                    </a:cubicBezTo>
                    <a:cubicBezTo>
                      <a:pt x="0" y="3921"/>
                      <a:pt x="1094" y="5015"/>
                      <a:pt x="2523" y="5015"/>
                    </a:cubicBezTo>
                    <a:cubicBezTo>
                      <a:pt x="3921" y="5015"/>
                      <a:pt x="5015" y="3891"/>
                      <a:pt x="5015" y="2523"/>
                    </a:cubicBezTo>
                    <a:cubicBezTo>
                      <a:pt x="5015" y="1155"/>
                      <a:pt x="3921" y="0"/>
                      <a:pt x="2523" y="0"/>
                    </a:cubicBezTo>
                    <a:close/>
                  </a:path>
                </a:pathLst>
              </a:custGeom>
              <a:solidFill>
                <a:srgbClr val="F5D79B"/>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2"/>
              <p:cNvSpPr/>
              <p:nvPr/>
            </p:nvSpPr>
            <p:spPr>
              <a:xfrm>
                <a:off x="7419925" y="1495650"/>
                <a:ext cx="637575" cy="637575"/>
              </a:xfrm>
              <a:custGeom>
                <a:avLst/>
                <a:gdLst/>
                <a:ahLst/>
                <a:cxnLst/>
                <a:rect l="l" t="t" r="r" b="b"/>
                <a:pathLst>
                  <a:path w="25503" h="25503" extrusionOk="0">
                    <a:moveTo>
                      <a:pt x="2158" y="0"/>
                    </a:moveTo>
                    <a:cubicBezTo>
                      <a:pt x="942" y="0"/>
                      <a:pt x="0" y="1003"/>
                      <a:pt x="0" y="2158"/>
                    </a:cubicBezTo>
                    <a:lnTo>
                      <a:pt x="0" y="23344"/>
                    </a:lnTo>
                    <a:cubicBezTo>
                      <a:pt x="0" y="24560"/>
                      <a:pt x="973" y="25502"/>
                      <a:pt x="2158" y="25502"/>
                    </a:cubicBezTo>
                    <a:lnTo>
                      <a:pt x="23314" y="25502"/>
                    </a:lnTo>
                    <a:cubicBezTo>
                      <a:pt x="24530" y="25502"/>
                      <a:pt x="25502" y="24499"/>
                      <a:pt x="25502" y="23344"/>
                    </a:cubicBezTo>
                    <a:lnTo>
                      <a:pt x="25502" y="2158"/>
                    </a:lnTo>
                    <a:cubicBezTo>
                      <a:pt x="25502" y="942"/>
                      <a:pt x="24499" y="0"/>
                      <a:pt x="23314"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2"/>
              <p:cNvSpPr/>
              <p:nvPr/>
            </p:nvSpPr>
            <p:spPr>
              <a:xfrm>
                <a:off x="7537700" y="1604300"/>
                <a:ext cx="402775" cy="419500"/>
              </a:xfrm>
              <a:custGeom>
                <a:avLst/>
                <a:gdLst/>
                <a:ahLst/>
                <a:cxnLst/>
                <a:rect l="l" t="t" r="r" b="b"/>
                <a:pathLst>
                  <a:path w="16111" h="16780" extrusionOk="0">
                    <a:moveTo>
                      <a:pt x="8055" y="5685"/>
                    </a:moveTo>
                    <a:cubicBezTo>
                      <a:pt x="9514" y="5685"/>
                      <a:pt x="10761" y="6901"/>
                      <a:pt x="10761" y="8390"/>
                    </a:cubicBezTo>
                    <a:cubicBezTo>
                      <a:pt x="10761" y="9879"/>
                      <a:pt x="9545" y="11095"/>
                      <a:pt x="8055" y="11095"/>
                    </a:cubicBezTo>
                    <a:cubicBezTo>
                      <a:pt x="6566" y="11095"/>
                      <a:pt x="5350" y="9879"/>
                      <a:pt x="5350" y="8390"/>
                    </a:cubicBezTo>
                    <a:cubicBezTo>
                      <a:pt x="5350" y="6901"/>
                      <a:pt x="6566" y="5685"/>
                      <a:pt x="8055" y="5685"/>
                    </a:cubicBezTo>
                    <a:close/>
                    <a:moveTo>
                      <a:pt x="6536" y="1"/>
                    </a:moveTo>
                    <a:lnTo>
                      <a:pt x="6049" y="2280"/>
                    </a:lnTo>
                    <a:cubicBezTo>
                      <a:pt x="5168" y="2524"/>
                      <a:pt x="4408" y="2980"/>
                      <a:pt x="3770" y="3587"/>
                    </a:cubicBezTo>
                    <a:lnTo>
                      <a:pt x="1520" y="2858"/>
                    </a:lnTo>
                    <a:lnTo>
                      <a:pt x="1" y="5502"/>
                    </a:lnTo>
                    <a:lnTo>
                      <a:pt x="1733" y="7053"/>
                    </a:lnTo>
                    <a:cubicBezTo>
                      <a:pt x="1672" y="7478"/>
                      <a:pt x="1581" y="7934"/>
                      <a:pt x="1581" y="8390"/>
                    </a:cubicBezTo>
                    <a:cubicBezTo>
                      <a:pt x="1581" y="8846"/>
                      <a:pt x="1642" y="9302"/>
                      <a:pt x="1733" y="9727"/>
                    </a:cubicBezTo>
                    <a:lnTo>
                      <a:pt x="1" y="11278"/>
                    </a:lnTo>
                    <a:lnTo>
                      <a:pt x="1520" y="13892"/>
                    </a:lnTo>
                    <a:lnTo>
                      <a:pt x="3770" y="13162"/>
                    </a:lnTo>
                    <a:cubicBezTo>
                      <a:pt x="4408" y="13770"/>
                      <a:pt x="5198" y="14226"/>
                      <a:pt x="6049" y="14499"/>
                    </a:cubicBezTo>
                    <a:lnTo>
                      <a:pt x="6536" y="16779"/>
                    </a:lnTo>
                    <a:lnTo>
                      <a:pt x="9575" y="16779"/>
                    </a:lnTo>
                    <a:lnTo>
                      <a:pt x="10062" y="14499"/>
                    </a:lnTo>
                    <a:cubicBezTo>
                      <a:pt x="10943" y="14226"/>
                      <a:pt x="11703" y="13770"/>
                      <a:pt x="12341" y="13162"/>
                    </a:cubicBezTo>
                    <a:lnTo>
                      <a:pt x="14590" y="13892"/>
                    </a:lnTo>
                    <a:lnTo>
                      <a:pt x="16110" y="11278"/>
                    </a:lnTo>
                    <a:lnTo>
                      <a:pt x="14347" y="9727"/>
                    </a:lnTo>
                    <a:cubicBezTo>
                      <a:pt x="14439" y="9302"/>
                      <a:pt x="14499" y="8846"/>
                      <a:pt x="14499" y="8390"/>
                    </a:cubicBezTo>
                    <a:cubicBezTo>
                      <a:pt x="14499" y="7934"/>
                      <a:pt x="14469" y="7478"/>
                      <a:pt x="14347" y="7053"/>
                    </a:cubicBezTo>
                    <a:lnTo>
                      <a:pt x="16110" y="5502"/>
                    </a:lnTo>
                    <a:lnTo>
                      <a:pt x="14590" y="2858"/>
                    </a:lnTo>
                    <a:lnTo>
                      <a:pt x="12341" y="3587"/>
                    </a:lnTo>
                    <a:cubicBezTo>
                      <a:pt x="11703" y="2980"/>
                      <a:pt x="10913" y="2524"/>
                      <a:pt x="10062" y="2280"/>
                    </a:cubicBezTo>
                    <a:lnTo>
                      <a:pt x="9575" y="1"/>
                    </a:ln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2"/>
              <p:cNvSpPr/>
              <p:nvPr/>
            </p:nvSpPr>
            <p:spPr>
              <a:xfrm>
                <a:off x="5079450" y="1802650"/>
                <a:ext cx="852625" cy="151225"/>
              </a:xfrm>
              <a:custGeom>
                <a:avLst/>
                <a:gdLst/>
                <a:ahLst/>
                <a:cxnLst/>
                <a:rect l="l" t="t" r="r" b="b"/>
                <a:pathLst>
                  <a:path w="34105" h="6049" extrusionOk="0">
                    <a:moveTo>
                      <a:pt x="1824" y="0"/>
                    </a:moveTo>
                    <a:cubicBezTo>
                      <a:pt x="791" y="0"/>
                      <a:pt x="0" y="821"/>
                      <a:pt x="0" y="1824"/>
                    </a:cubicBezTo>
                    <a:lnTo>
                      <a:pt x="0" y="4225"/>
                    </a:lnTo>
                    <a:cubicBezTo>
                      <a:pt x="0" y="5228"/>
                      <a:pt x="821" y="6049"/>
                      <a:pt x="1824" y="6049"/>
                    </a:cubicBezTo>
                    <a:lnTo>
                      <a:pt x="32281" y="6049"/>
                    </a:lnTo>
                    <a:cubicBezTo>
                      <a:pt x="33284" y="6049"/>
                      <a:pt x="34104" y="5198"/>
                      <a:pt x="34104" y="4225"/>
                    </a:cubicBezTo>
                    <a:lnTo>
                      <a:pt x="34104" y="1824"/>
                    </a:lnTo>
                    <a:cubicBezTo>
                      <a:pt x="34104" y="790"/>
                      <a:pt x="33284" y="0"/>
                      <a:pt x="32281"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2"/>
              <p:cNvSpPr/>
              <p:nvPr/>
            </p:nvSpPr>
            <p:spPr>
              <a:xfrm>
                <a:off x="5140250" y="1868000"/>
                <a:ext cx="730275" cy="19000"/>
              </a:xfrm>
              <a:custGeom>
                <a:avLst/>
                <a:gdLst/>
                <a:ahLst/>
                <a:cxnLst/>
                <a:rect l="l" t="t" r="r" b="b"/>
                <a:pathLst>
                  <a:path w="29211" h="760" extrusionOk="0">
                    <a:moveTo>
                      <a:pt x="365" y="0"/>
                    </a:moveTo>
                    <a:cubicBezTo>
                      <a:pt x="152" y="0"/>
                      <a:pt x="0" y="182"/>
                      <a:pt x="0" y="395"/>
                    </a:cubicBezTo>
                    <a:cubicBezTo>
                      <a:pt x="0" y="608"/>
                      <a:pt x="182" y="760"/>
                      <a:pt x="365" y="760"/>
                    </a:cubicBezTo>
                    <a:lnTo>
                      <a:pt x="28846" y="760"/>
                    </a:lnTo>
                    <a:cubicBezTo>
                      <a:pt x="29028" y="760"/>
                      <a:pt x="29210" y="608"/>
                      <a:pt x="29210" y="395"/>
                    </a:cubicBezTo>
                    <a:cubicBezTo>
                      <a:pt x="29210" y="152"/>
                      <a:pt x="29028" y="0"/>
                      <a:pt x="28846" y="0"/>
                    </a:cubicBezTo>
                    <a:close/>
                  </a:path>
                </a:pathLst>
              </a:custGeom>
              <a:solidFill>
                <a:schemeClr val="accen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2"/>
              <p:cNvSpPr/>
              <p:nvPr/>
            </p:nvSpPr>
            <p:spPr>
              <a:xfrm>
                <a:off x="5140250" y="1868750"/>
                <a:ext cx="117050" cy="19025"/>
              </a:xfrm>
              <a:custGeom>
                <a:avLst/>
                <a:gdLst/>
                <a:ahLst/>
                <a:cxnLst/>
                <a:rect l="l" t="t" r="r" b="b"/>
                <a:pathLst>
                  <a:path w="4682" h="761" extrusionOk="0">
                    <a:moveTo>
                      <a:pt x="365" y="0"/>
                    </a:moveTo>
                    <a:cubicBezTo>
                      <a:pt x="182" y="0"/>
                      <a:pt x="0" y="152"/>
                      <a:pt x="0" y="396"/>
                    </a:cubicBezTo>
                    <a:cubicBezTo>
                      <a:pt x="0" y="578"/>
                      <a:pt x="152" y="760"/>
                      <a:pt x="365" y="760"/>
                    </a:cubicBezTo>
                    <a:lnTo>
                      <a:pt x="4681" y="760"/>
                    </a:lnTo>
                    <a:lnTo>
                      <a:pt x="4681" y="0"/>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2"/>
              <p:cNvSpPr/>
              <p:nvPr/>
            </p:nvSpPr>
            <p:spPr>
              <a:xfrm>
                <a:off x="5235225" y="1852800"/>
                <a:ext cx="49425" cy="49400"/>
              </a:xfrm>
              <a:custGeom>
                <a:avLst/>
                <a:gdLst/>
                <a:ahLst/>
                <a:cxnLst/>
                <a:rect l="l" t="t" r="r" b="b"/>
                <a:pathLst>
                  <a:path w="1977" h="1976" extrusionOk="0">
                    <a:moveTo>
                      <a:pt x="973" y="0"/>
                    </a:moveTo>
                    <a:cubicBezTo>
                      <a:pt x="426" y="0"/>
                      <a:pt x="1" y="456"/>
                      <a:pt x="1" y="973"/>
                    </a:cubicBezTo>
                    <a:cubicBezTo>
                      <a:pt x="1" y="1520"/>
                      <a:pt x="426" y="1976"/>
                      <a:pt x="973" y="1976"/>
                    </a:cubicBezTo>
                    <a:cubicBezTo>
                      <a:pt x="1520" y="1976"/>
                      <a:pt x="1976" y="1520"/>
                      <a:pt x="1976" y="973"/>
                    </a:cubicBezTo>
                    <a:cubicBezTo>
                      <a:pt x="1976" y="456"/>
                      <a:pt x="1520" y="0"/>
                      <a:pt x="973" y="0"/>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 name="Google Shape;882;p42"/>
              <p:cNvGrpSpPr/>
              <p:nvPr/>
            </p:nvGrpSpPr>
            <p:grpSpPr>
              <a:xfrm>
                <a:off x="6847314" y="2023795"/>
                <a:ext cx="622391" cy="623829"/>
                <a:chOff x="5096713" y="3964200"/>
                <a:chExt cx="324500" cy="325250"/>
              </a:xfrm>
            </p:grpSpPr>
            <p:sp>
              <p:nvSpPr>
                <p:cNvPr id="883" name="Google Shape;883;p42"/>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2"/>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2"/>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2"/>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 name="Google Shape;888;p42"/>
            <p:cNvGrpSpPr/>
            <p:nvPr/>
          </p:nvGrpSpPr>
          <p:grpSpPr>
            <a:xfrm>
              <a:off x="6016600" y="1843700"/>
              <a:ext cx="541250" cy="541250"/>
              <a:chOff x="4166475" y="4220125"/>
              <a:chExt cx="541250" cy="541250"/>
            </a:xfrm>
          </p:grpSpPr>
          <p:sp>
            <p:nvSpPr>
              <p:cNvPr id="889" name="Google Shape;889;p42"/>
              <p:cNvSpPr/>
              <p:nvPr/>
            </p:nvSpPr>
            <p:spPr>
              <a:xfrm>
                <a:off x="4220675" y="4597075"/>
                <a:ext cx="110125" cy="110925"/>
              </a:xfrm>
              <a:custGeom>
                <a:avLst/>
                <a:gdLst/>
                <a:ahLst/>
                <a:cxnLst/>
                <a:rect l="l" t="t" r="r" b="b"/>
                <a:pathLst>
                  <a:path w="4405" h="4437" extrusionOk="0">
                    <a:moveTo>
                      <a:pt x="2202" y="0"/>
                    </a:moveTo>
                    <a:cubicBezTo>
                      <a:pt x="968" y="0"/>
                      <a:pt x="1" y="1001"/>
                      <a:pt x="1" y="2235"/>
                    </a:cubicBezTo>
                    <a:cubicBezTo>
                      <a:pt x="1" y="3436"/>
                      <a:pt x="968" y="4437"/>
                      <a:pt x="2202" y="4437"/>
                    </a:cubicBezTo>
                    <a:cubicBezTo>
                      <a:pt x="3437" y="4437"/>
                      <a:pt x="4404" y="3436"/>
                      <a:pt x="4404" y="2235"/>
                    </a:cubicBezTo>
                    <a:cubicBezTo>
                      <a:pt x="4404" y="1001"/>
                      <a:pt x="3437" y="0"/>
                      <a:pt x="220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2"/>
              <p:cNvSpPr/>
              <p:nvPr/>
            </p:nvSpPr>
            <p:spPr>
              <a:xfrm>
                <a:off x="4542575" y="4275175"/>
                <a:ext cx="110100" cy="110925"/>
              </a:xfrm>
              <a:custGeom>
                <a:avLst/>
                <a:gdLst/>
                <a:ahLst/>
                <a:cxnLst/>
                <a:rect l="l" t="t" r="r" b="b"/>
                <a:pathLst>
                  <a:path w="4404" h="4437" extrusionOk="0">
                    <a:moveTo>
                      <a:pt x="2202" y="0"/>
                    </a:moveTo>
                    <a:cubicBezTo>
                      <a:pt x="1001" y="0"/>
                      <a:pt x="1" y="1001"/>
                      <a:pt x="1" y="2235"/>
                    </a:cubicBezTo>
                    <a:cubicBezTo>
                      <a:pt x="1" y="3436"/>
                      <a:pt x="1001" y="4437"/>
                      <a:pt x="2202" y="4437"/>
                    </a:cubicBezTo>
                    <a:cubicBezTo>
                      <a:pt x="3437" y="4437"/>
                      <a:pt x="4404" y="3436"/>
                      <a:pt x="4404" y="2235"/>
                    </a:cubicBezTo>
                    <a:cubicBezTo>
                      <a:pt x="4404" y="1001"/>
                      <a:pt x="3437" y="0"/>
                      <a:pt x="220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2"/>
              <p:cNvSpPr/>
              <p:nvPr/>
            </p:nvSpPr>
            <p:spPr>
              <a:xfrm>
                <a:off x="4212900" y="4273500"/>
                <a:ext cx="448400" cy="434500"/>
              </a:xfrm>
              <a:custGeom>
                <a:avLst/>
                <a:gdLst/>
                <a:ahLst/>
                <a:cxnLst/>
                <a:rect l="l" t="t" r="r" b="b"/>
                <a:pathLst>
                  <a:path w="17936" h="17380" extrusionOk="0">
                    <a:moveTo>
                      <a:pt x="4232" y="0"/>
                    </a:moveTo>
                    <a:cubicBezTo>
                      <a:pt x="1893" y="0"/>
                      <a:pt x="1" y="2078"/>
                      <a:pt x="312" y="4504"/>
                    </a:cubicBezTo>
                    <a:cubicBezTo>
                      <a:pt x="512" y="6238"/>
                      <a:pt x="1880" y="7673"/>
                      <a:pt x="3648" y="7906"/>
                    </a:cubicBezTo>
                    <a:cubicBezTo>
                      <a:pt x="3881" y="7956"/>
                      <a:pt x="4106" y="7981"/>
                      <a:pt x="4327" y="7981"/>
                    </a:cubicBezTo>
                    <a:cubicBezTo>
                      <a:pt x="4548" y="7981"/>
                      <a:pt x="4765" y="7956"/>
                      <a:pt x="4982" y="7906"/>
                    </a:cubicBezTo>
                    <a:cubicBezTo>
                      <a:pt x="5197" y="7868"/>
                      <a:pt x="5413" y="7849"/>
                      <a:pt x="5628" y="7849"/>
                    </a:cubicBezTo>
                    <a:cubicBezTo>
                      <a:pt x="6713" y="7849"/>
                      <a:pt x="7772" y="8322"/>
                      <a:pt x="8551" y="9074"/>
                    </a:cubicBezTo>
                    <a:cubicBezTo>
                      <a:pt x="9485" y="10008"/>
                      <a:pt x="9985" y="11342"/>
                      <a:pt x="9719" y="12676"/>
                    </a:cubicBezTo>
                    <a:cubicBezTo>
                      <a:pt x="9652" y="13077"/>
                      <a:pt x="9652" y="13544"/>
                      <a:pt x="9719" y="14011"/>
                    </a:cubicBezTo>
                    <a:cubicBezTo>
                      <a:pt x="9985" y="15745"/>
                      <a:pt x="11453" y="17146"/>
                      <a:pt x="13154" y="17346"/>
                    </a:cubicBezTo>
                    <a:cubicBezTo>
                      <a:pt x="13328" y="17369"/>
                      <a:pt x="13501" y="17380"/>
                      <a:pt x="13671" y="17380"/>
                    </a:cubicBezTo>
                    <a:cubicBezTo>
                      <a:pt x="16014" y="17380"/>
                      <a:pt x="17935" y="15302"/>
                      <a:pt x="17624" y="12876"/>
                    </a:cubicBezTo>
                    <a:cubicBezTo>
                      <a:pt x="17391" y="11142"/>
                      <a:pt x="16023" y="9708"/>
                      <a:pt x="14289" y="9474"/>
                    </a:cubicBezTo>
                    <a:cubicBezTo>
                      <a:pt x="14055" y="9424"/>
                      <a:pt x="13822" y="9399"/>
                      <a:pt x="13596" y="9399"/>
                    </a:cubicBezTo>
                    <a:cubicBezTo>
                      <a:pt x="13371" y="9399"/>
                      <a:pt x="13154" y="9424"/>
                      <a:pt x="12954" y="9474"/>
                    </a:cubicBezTo>
                    <a:cubicBezTo>
                      <a:pt x="12739" y="9513"/>
                      <a:pt x="12523" y="9531"/>
                      <a:pt x="12308" y="9531"/>
                    </a:cubicBezTo>
                    <a:cubicBezTo>
                      <a:pt x="11222" y="9531"/>
                      <a:pt x="10159" y="9058"/>
                      <a:pt x="9352" y="8306"/>
                    </a:cubicBezTo>
                    <a:cubicBezTo>
                      <a:pt x="8451" y="7372"/>
                      <a:pt x="7951" y="6038"/>
                      <a:pt x="8184" y="4704"/>
                    </a:cubicBezTo>
                    <a:cubicBezTo>
                      <a:pt x="8251" y="4304"/>
                      <a:pt x="8251" y="3837"/>
                      <a:pt x="8184" y="3370"/>
                    </a:cubicBezTo>
                    <a:cubicBezTo>
                      <a:pt x="7917" y="1635"/>
                      <a:pt x="6483" y="234"/>
                      <a:pt x="4748" y="34"/>
                    </a:cubicBezTo>
                    <a:cubicBezTo>
                      <a:pt x="4574" y="11"/>
                      <a:pt x="4402" y="0"/>
                      <a:pt x="423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2"/>
              <p:cNvSpPr/>
              <p:nvPr/>
            </p:nvSpPr>
            <p:spPr>
              <a:xfrm>
                <a:off x="4166475" y="4220125"/>
                <a:ext cx="541250" cy="541250"/>
              </a:xfrm>
              <a:custGeom>
                <a:avLst/>
                <a:gdLst/>
                <a:ahLst/>
                <a:cxnLst/>
                <a:rect l="l" t="t" r="r" b="b"/>
                <a:pathLst>
                  <a:path w="21650" h="21650" extrusionOk="0">
                    <a:moveTo>
                      <a:pt x="1669" y="334"/>
                    </a:moveTo>
                    <a:lnTo>
                      <a:pt x="1669" y="368"/>
                    </a:lnTo>
                    <a:lnTo>
                      <a:pt x="19982" y="368"/>
                    </a:lnTo>
                    <a:cubicBezTo>
                      <a:pt x="20682" y="368"/>
                      <a:pt x="21249" y="968"/>
                      <a:pt x="21249" y="1669"/>
                    </a:cubicBezTo>
                    <a:lnTo>
                      <a:pt x="21249" y="19948"/>
                    </a:lnTo>
                    <a:cubicBezTo>
                      <a:pt x="21249" y="20649"/>
                      <a:pt x="20682" y="21216"/>
                      <a:pt x="19982" y="21216"/>
                    </a:cubicBezTo>
                    <a:lnTo>
                      <a:pt x="1669" y="21216"/>
                    </a:lnTo>
                    <a:cubicBezTo>
                      <a:pt x="935" y="21216"/>
                      <a:pt x="368" y="20649"/>
                      <a:pt x="368" y="19948"/>
                    </a:cubicBezTo>
                    <a:lnTo>
                      <a:pt x="368" y="1635"/>
                    </a:lnTo>
                    <a:cubicBezTo>
                      <a:pt x="368" y="935"/>
                      <a:pt x="968" y="334"/>
                      <a:pt x="1669" y="334"/>
                    </a:cubicBezTo>
                    <a:close/>
                    <a:moveTo>
                      <a:pt x="1669" y="1"/>
                    </a:moveTo>
                    <a:cubicBezTo>
                      <a:pt x="735" y="1"/>
                      <a:pt x="1" y="768"/>
                      <a:pt x="1" y="1669"/>
                    </a:cubicBezTo>
                    <a:lnTo>
                      <a:pt x="1" y="19982"/>
                    </a:lnTo>
                    <a:cubicBezTo>
                      <a:pt x="1" y="20882"/>
                      <a:pt x="735" y="21650"/>
                      <a:pt x="1669" y="21650"/>
                    </a:cubicBezTo>
                    <a:lnTo>
                      <a:pt x="19982" y="21650"/>
                    </a:lnTo>
                    <a:cubicBezTo>
                      <a:pt x="20882" y="21650"/>
                      <a:pt x="21649" y="20882"/>
                      <a:pt x="21649" y="19982"/>
                    </a:cubicBezTo>
                    <a:lnTo>
                      <a:pt x="21649" y="1669"/>
                    </a:lnTo>
                    <a:cubicBezTo>
                      <a:pt x="21649" y="768"/>
                      <a:pt x="20882" y="1"/>
                      <a:pt x="19982"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 name="Google Shape;893;p42"/>
          <p:cNvGrpSpPr/>
          <p:nvPr/>
        </p:nvGrpSpPr>
        <p:grpSpPr>
          <a:xfrm>
            <a:off x="4973975" y="1104475"/>
            <a:ext cx="3340050" cy="3198950"/>
            <a:chOff x="6927550" y="1252600"/>
            <a:chExt cx="3340050" cy="3198950"/>
          </a:xfrm>
        </p:grpSpPr>
        <p:sp>
          <p:nvSpPr>
            <p:cNvPr id="894" name="Google Shape;894;p42"/>
            <p:cNvSpPr/>
            <p:nvPr/>
          </p:nvSpPr>
          <p:spPr>
            <a:xfrm>
              <a:off x="6927550" y="12526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 name="Google Shape;895;p42"/>
            <p:cNvSpPr/>
            <p:nvPr/>
          </p:nvSpPr>
          <p:spPr>
            <a:xfrm>
              <a:off x="10016825" y="42007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44"/>
          <p:cNvSpPr/>
          <p:nvPr/>
        </p:nvSpPr>
        <p:spPr>
          <a:xfrm>
            <a:off x="2565875" y="3551325"/>
            <a:ext cx="4019100" cy="3732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4"/>
          <p:cNvSpPr txBox="1">
            <a:spLocks noGrp="1"/>
          </p:cNvSpPr>
          <p:nvPr>
            <p:ph type="title"/>
          </p:nvPr>
        </p:nvSpPr>
        <p:spPr>
          <a:xfrm>
            <a:off x="2866621" y="3590050"/>
            <a:ext cx="3414000" cy="29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940" name="Google Shape;940;p44"/>
          <p:cNvSpPr txBox="1">
            <a:spLocks noGrp="1"/>
          </p:cNvSpPr>
          <p:nvPr>
            <p:ph type="subTitle" idx="1"/>
          </p:nvPr>
        </p:nvSpPr>
        <p:spPr>
          <a:xfrm>
            <a:off x="1909325" y="1464950"/>
            <a:ext cx="5332200" cy="19896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“This is a quote, words full of wisdom that someone important said and can make the reader get inspired”</a:t>
            </a:r>
            <a:endParaRPr/>
          </a:p>
        </p:txBody>
      </p:sp>
      <p:grpSp>
        <p:nvGrpSpPr>
          <p:cNvPr id="941" name="Google Shape;941;p44"/>
          <p:cNvGrpSpPr/>
          <p:nvPr/>
        </p:nvGrpSpPr>
        <p:grpSpPr>
          <a:xfrm>
            <a:off x="6468174" y="3326300"/>
            <a:ext cx="577500" cy="402300"/>
            <a:chOff x="7526575" y="2029150"/>
            <a:chExt cx="577500" cy="402300"/>
          </a:xfrm>
        </p:grpSpPr>
        <p:sp>
          <p:nvSpPr>
            <p:cNvPr id="942" name="Google Shape;942;p44"/>
            <p:cNvSpPr/>
            <p:nvPr/>
          </p:nvSpPr>
          <p:spPr>
            <a:xfrm>
              <a:off x="7526575" y="2029150"/>
              <a:ext cx="577500" cy="402300"/>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rgbClr val="5352EE">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4"/>
            <p:cNvSpPr/>
            <p:nvPr/>
          </p:nvSpPr>
          <p:spPr>
            <a:xfrm>
              <a:off x="7702784" y="2142466"/>
              <a:ext cx="216050" cy="190761"/>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F1F0FF"/>
            </a:solidFill>
            <a:ln>
              <a:noFill/>
            </a:ln>
            <a:effectLst>
              <a:outerShdw blurRad="57150" dist="19050" dir="5400000" algn="bl" rotWithShape="0">
                <a:srgbClr val="5352EE">
                  <a:alpha val="3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 name="Google Shape;944;p44"/>
          <p:cNvGrpSpPr/>
          <p:nvPr/>
        </p:nvGrpSpPr>
        <p:grpSpPr>
          <a:xfrm>
            <a:off x="759795" y="1727733"/>
            <a:ext cx="814886" cy="531898"/>
            <a:chOff x="4842900" y="2922987"/>
            <a:chExt cx="436632" cy="284986"/>
          </a:xfrm>
        </p:grpSpPr>
        <p:sp>
          <p:nvSpPr>
            <p:cNvPr id="945" name="Google Shape;945;p44"/>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F3A7E0"/>
                </a:gs>
                <a:gs pos="100000">
                  <a:srgbClr val="DC3BB4"/>
                </a:gs>
              </a:gsLst>
              <a:lin ang="5400012" scaled="0"/>
            </a:gradFill>
            <a:ln>
              <a:noFill/>
            </a:ln>
            <a:effectLst>
              <a:outerShdw blurRad="57150" dist="47625"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951" name="Google Shape;951;p45"/>
          <p:cNvSpPr/>
          <p:nvPr/>
        </p:nvSpPr>
        <p:spPr>
          <a:xfrm>
            <a:off x="1552658" y="887775"/>
            <a:ext cx="1159800" cy="8082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5"/>
          <p:cNvSpPr/>
          <p:nvPr/>
        </p:nvSpPr>
        <p:spPr>
          <a:xfrm>
            <a:off x="2846029" y="3173971"/>
            <a:ext cx="3459000" cy="808200"/>
          </a:xfrm>
          <a:prstGeom prst="roundRect">
            <a:avLst>
              <a:gd name="adj" fmla="val 31653"/>
            </a:avLst>
          </a:prstGeom>
          <a:solidFill>
            <a:schemeClr val="lt2"/>
          </a:solidFill>
          <a:ln w="9525" cap="flat" cmpd="sng">
            <a:solidFill>
              <a:srgbClr val="D2D6FF"/>
            </a:solidFill>
            <a:prstDash val="solid"/>
            <a:round/>
            <a:headEnd type="none" w="sm" len="sm"/>
            <a:tailEnd type="none" w="sm" len="sm"/>
          </a:ln>
          <a:effectLst>
            <a:outerShdw blurRad="57150" dist="47625"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5"/>
          <p:cNvSpPr txBox="1">
            <a:spLocks noGrp="1"/>
          </p:cNvSpPr>
          <p:nvPr>
            <p:ph type="title"/>
          </p:nvPr>
        </p:nvSpPr>
        <p:spPr>
          <a:xfrm>
            <a:off x="2477237" y="1522954"/>
            <a:ext cx="4205400" cy="166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VS. SOLUTION</a:t>
            </a:r>
            <a:endParaRPr/>
          </a:p>
        </p:txBody>
      </p:sp>
      <p:sp>
        <p:nvSpPr>
          <p:cNvPr id="954" name="Google Shape;954;p45"/>
          <p:cNvSpPr txBox="1">
            <a:spLocks noGrp="1"/>
          </p:cNvSpPr>
          <p:nvPr>
            <p:ph type="subTitle" idx="1"/>
          </p:nvPr>
        </p:nvSpPr>
        <p:spPr>
          <a:xfrm>
            <a:off x="3204287" y="3218546"/>
            <a:ext cx="27513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You can enter a subtitle here if you need it</a:t>
            </a:r>
            <a:endParaRPr/>
          </a:p>
        </p:txBody>
      </p:sp>
      <p:grpSp>
        <p:nvGrpSpPr>
          <p:cNvPr id="955" name="Google Shape;955;p45"/>
          <p:cNvGrpSpPr/>
          <p:nvPr/>
        </p:nvGrpSpPr>
        <p:grpSpPr>
          <a:xfrm>
            <a:off x="6782222" y="3381976"/>
            <a:ext cx="1514782" cy="1006855"/>
            <a:chOff x="4981963" y="3755000"/>
            <a:chExt cx="1001575" cy="735575"/>
          </a:xfrm>
        </p:grpSpPr>
        <p:sp>
          <p:nvSpPr>
            <p:cNvPr id="956" name="Google Shape;956;p45"/>
            <p:cNvSpPr/>
            <p:nvPr/>
          </p:nvSpPr>
          <p:spPr>
            <a:xfrm>
              <a:off x="4981963" y="3755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5"/>
            <p:cNvSpPr/>
            <p:nvPr/>
          </p:nvSpPr>
          <p:spPr>
            <a:xfrm>
              <a:off x="5092913" y="3848450"/>
              <a:ext cx="357950" cy="289550"/>
            </a:xfrm>
            <a:custGeom>
              <a:avLst/>
              <a:gdLst/>
              <a:ahLst/>
              <a:cxnLst/>
              <a:rect l="l" t="t" r="r" b="b"/>
              <a:pathLst>
                <a:path w="14318" h="11582" extrusionOk="0">
                  <a:moveTo>
                    <a:pt x="791" y="1"/>
                  </a:moveTo>
                  <a:cubicBezTo>
                    <a:pt x="335" y="1"/>
                    <a:pt x="1" y="365"/>
                    <a:pt x="1" y="791"/>
                  </a:cubicBezTo>
                  <a:lnTo>
                    <a:pt x="1" y="10791"/>
                  </a:lnTo>
                  <a:cubicBezTo>
                    <a:pt x="1" y="11247"/>
                    <a:pt x="366" y="11581"/>
                    <a:pt x="791" y="11581"/>
                  </a:cubicBezTo>
                  <a:lnTo>
                    <a:pt x="13527" y="11581"/>
                  </a:lnTo>
                  <a:cubicBezTo>
                    <a:pt x="13952" y="11581"/>
                    <a:pt x="14287" y="11247"/>
                    <a:pt x="14317" y="10791"/>
                  </a:cubicBezTo>
                  <a:lnTo>
                    <a:pt x="14317" y="791"/>
                  </a:lnTo>
                  <a:cubicBezTo>
                    <a:pt x="14317" y="335"/>
                    <a:pt x="13952" y="1"/>
                    <a:pt x="13527" y="1"/>
                  </a:cubicBezTo>
                  <a:close/>
                </a:path>
              </a:pathLst>
            </a:custGeom>
            <a:solidFill>
              <a:schemeClr val="accent1"/>
            </a:solidFill>
            <a:ln>
              <a:noFill/>
            </a:ln>
            <a:effectLst>
              <a:outerShdw blurRad="57150" dist="7620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5"/>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5"/>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5"/>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5"/>
            <p:cNvSpPr/>
            <p:nvPr/>
          </p:nvSpPr>
          <p:spPr>
            <a:xfrm>
              <a:off x="5515413" y="3848450"/>
              <a:ext cx="357950" cy="289550"/>
            </a:xfrm>
            <a:custGeom>
              <a:avLst/>
              <a:gdLst/>
              <a:ahLst/>
              <a:cxnLst/>
              <a:rect l="l" t="t" r="r" b="b"/>
              <a:pathLst>
                <a:path w="14318" h="11582" extrusionOk="0">
                  <a:moveTo>
                    <a:pt x="791" y="1"/>
                  </a:moveTo>
                  <a:cubicBezTo>
                    <a:pt x="335" y="1"/>
                    <a:pt x="1" y="365"/>
                    <a:pt x="1" y="791"/>
                  </a:cubicBezTo>
                  <a:lnTo>
                    <a:pt x="1" y="10791"/>
                  </a:lnTo>
                  <a:cubicBezTo>
                    <a:pt x="1" y="11247"/>
                    <a:pt x="396" y="11581"/>
                    <a:pt x="791" y="11581"/>
                  </a:cubicBezTo>
                  <a:lnTo>
                    <a:pt x="13527" y="11581"/>
                  </a:lnTo>
                  <a:cubicBezTo>
                    <a:pt x="13952" y="11581"/>
                    <a:pt x="14287" y="11247"/>
                    <a:pt x="14317" y="10791"/>
                  </a:cubicBezTo>
                  <a:lnTo>
                    <a:pt x="14317" y="791"/>
                  </a:lnTo>
                  <a:cubicBezTo>
                    <a:pt x="14317" y="335"/>
                    <a:pt x="13952" y="1"/>
                    <a:pt x="13527" y="1"/>
                  </a:cubicBezTo>
                  <a:close/>
                </a:path>
              </a:pathLst>
            </a:custGeom>
            <a:solidFill>
              <a:schemeClr val="accent3"/>
            </a:solidFill>
            <a:ln>
              <a:noFill/>
            </a:ln>
            <a:effectLst>
              <a:outerShdw blurRad="57150" dist="7620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45"/>
          <p:cNvGrpSpPr/>
          <p:nvPr/>
        </p:nvGrpSpPr>
        <p:grpSpPr>
          <a:xfrm flipH="1">
            <a:off x="7908792" y="2620556"/>
            <a:ext cx="789081" cy="515055"/>
            <a:chOff x="4842900" y="2922987"/>
            <a:chExt cx="436632" cy="284986"/>
          </a:xfrm>
        </p:grpSpPr>
        <p:sp>
          <p:nvSpPr>
            <p:cNvPr id="963" name="Google Shape;963;p45"/>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5"/>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45"/>
          <p:cNvGrpSpPr/>
          <p:nvPr/>
        </p:nvGrpSpPr>
        <p:grpSpPr>
          <a:xfrm>
            <a:off x="847750" y="801150"/>
            <a:ext cx="7480100" cy="3679625"/>
            <a:chOff x="2801325" y="949275"/>
            <a:chExt cx="7480100" cy="3679625"/>
          </a:xfrm>
        </p:grpSpPr>
        <p:sp>
          <p:nvSpPr>
            <p:cNvPr id="966" name="Google Shape;966;p45"/>
            <p:cNvSpPr/>
            <p:nvPr/>
          </p:nvSpPr>
          <p:spPr>
            <a:xfrm>
              <a:off x="2801325" y="427325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5"/>
            <p:cNvSpPr/>
            <p:nvPr/>
          </p:nvSpPr>
          <p:spPr>
            <a:xfrm>
              <a:off x="10030650" y="9492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 name="Google Shape;968;p45"/>
          <p:cNvSpPr txBox="1">
            <a:spLocks noGrp="1"/>
          </p:cNvSpPr>
          <p:nvPr>
            <p:ph type="title" idx="2"/>
          </p:nvPr>
        </p:nvSpPr>
        <p:spPr>
          <a:xfrm>
            <a:off x="1639207" y="935175"/>
            <a:ext cx="969000" cy="71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2"/>
        <p:cNvGrpSpPr/>
        <p:nvPr/>
      </p:nvGrpSpPr>
      <p:grpSpPr>
        <a:xfrm>
          <a:off x="0" y="0"/>
          <a:ext cx="0" cy="0"/>
          <a:chOff x="0" y="0"/>
          <a:chExt cx="0" cy="0"/>
        </a:xfrm>
      </p:grpSpPr>
      <p:grpSp>
        <p:nvGrpSpPr>
          <p:cNvPr id="973" name="Google Shape;973;p46"/>
          <p:cNvGrpSpPr/>
          <p:nvPr/>
        </p:nvGrpSpPr>
        <p:grpSpPr>
          <a:xfrm>
            <a:off x="719925" y="2873100"/>
            <a:ext cx="4139569" cy="1730324"/>
            <a:chOff x="3704375" y="2814064"/>
            <a:chExt cx="4955787" cy="2071500"/>
          </a:xfrm>
        </p:grpSpPr>
        <p:sp>
          <p:nvSpPr>
            <p:cNvPr id="974" name="Google Shape;974;p46"/>
            <p:cNvSpPr/>
            <p:nvPr/>
          </p:nvSpPr>
          <p:spPr>
            <a:xfrm>
              <a:off x="3704375" y="2814064"/>
              <a:ext cx="4954800" cy="2071500"/>
            </a:xfrm>
            <a:prstGeom prst="roundRect">
              <a:avLst>
                <a:gd name="adj" fmla="val 7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6"/>
            <p:cNvSpPr/>
            <p:nvPr/>
          </p:nvSpPr>
          <p:spPr>
            <a:xfrm>
              <a:off x="3705363" y="2814064"/>
              <a:ext cx="4954800" cy="2071500"/>
            </a:xfrm>
            <a:prstGeom prst="roundRect">
              <a:avLst>
                <a:gd name="adj" fmla="val 7784"/>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 name="Google Shape;976;p46"/>
            <p:cNvGrpSpPr/>
            <p:nvPr/>
          </p:nvGrpSpPr>
          <p:grpSpPr>
            <a:xfrm rot="10800000" flipH="1">
              <a:off x="5767768" y="4657459"/>
              <a:ext cx="825589" cy="93999"/>
              <a:chOff x="5656279" y="809024"/>
              <a:chExt cx="830071" cy="94500"/>
            </a:xfrm>
          </p:grpSpPr>
          <p:sp>
            <p:nvSpPr>
              <p:cNvPr id="977" name="Google Shape;977;p46"/>
              <p:cNvSpPr/>
              <p:nvPr/>
            </p:nvSpPr>
            <p:spPr>
              <a:xfrm>
                <a:off x="5656279" y="809024"/>
                <a:ext cx="94500" cy="94500"/>
              </a:xfrm>
              <a:prstGeom prst="ellipse">
                <a:avLst/>
              </a:prstGeom>
              <a:solidFill>
                <a:schemeClr val="accent6"/>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6"/>
              <p:cNvSpPr/>
              <p:nvPr/>
            </p:nvSpPr>
            <p:spPr>
              <a:xfrm>
                <a:off x="5901470" y="809024"/>
                <a:ext cx="94500" cy="94500"/>
              </a:xfrm>
              <a:prstGeom prst="ellipse">
                <a:avLst/>
              </a:prstGeom>
              <a:solidFill>
                <a:srgbClr val="E27B83">
                  <a:alpha val="44200"/>
                </a:srgbClr>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6"/>
              <p:cNvSpPr/>
              <p:nvPr/>
            </p:nvSpPr>
            <p:spPr>
              <a:xfrm>
                <a:off x="6146660" y="809024"/>
                <a:ext cx="94500" cy="94500"/>
              </a:xfrm>
              <a:prstGeom prst="ellipse">
                <a:avLst/>
              </a:prstGeom>
              <a:solidFill>
                <a:srgbClr val="E27B83">
                  <a:alpha val="44200"/>
                </a:srgbClr>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6"/>
              <p:cNvSpPr/>
              <p:nvPr/>
            </p:nvSpPr>
            <p:spPr>
              <a:xfrm>
                <a:off x="6391850" y="809024"/>
                <a:ext cx="94500" cy="94500"/>
              </a:xfrm>
              <a:prstGeom prst="ellipse">
                <a:avLst/>
              </a:prstGeom>
              <a:solidFill>
                <a:srgbClr val="E27B83">
                  <a:alpha val="44200"/>
                </a:srgbClr>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46"/>
            <p:cNvGrpSpPr/>
            <p:nvPr/>
          </p:nvGrpSpPr>
          <p:grpSpPr>
            <a:xfrm>
              <a:off x="3932900" y="2921650"/>
              <a:ext cx="4491000" cy="262500"/>
              <a:chOff x="3646108" y="2908014"/>
              <a:chExt cx="4491000" cy="262500"/>
            </a:xfrm>
          </p:grpSpPr>
          <p:sp>
            <p:nvSpPr>
              <p:cNvPr id="982" name="Google Shape;982;p46"/>
              <p:cNvSpPr/>
              <p:nvPr/>
            </p:nvSpPr>
            <p:spPr>
              <a:xfrm>
                <a:off x="3646108" y="2908014"/>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 name="Google Shape;983;p46"/>
              <p:cNvGrpSpPr/>
              <p:nvPr/>
            </p:nvGrpSpPr>
            <p:grpSpPr>
              <a:xfrm rot="10800000" flipH="1">
                <a:off x="3850212" y="2998288"/>
                <a:ext cx="429322" cy="93999"/>
                <a:chOff x="9164898" y="-1783530"/>
                <a:chExt cx="431653" cy="94500"/>
              </a:xfrm>
            </p:grpSpPr>
            <p:sp>
              <p:nvSpPr>
                <p:cNvPr id="984" name="Google Shape;984;p46"/>
                <p:cNvSpPr/>
                <p:nvPr/>
              </p:nvSpPr>
              <p:spPr>
                <a:xfrm>
                  <a:off x="9164898" y="-1783530"/>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6"/>
                <p:cNvSpPr/>
                <p:nvPr/>
              </p:nvSpPr>
              <p:spPr>
                <a:xfrm>
                  <a:off x="9333475" y="-1783530"/>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6"/>
                <p:cNvSpPr/>
                <p:nvPr/>
              </p:nvSpPr>
              <p:spPr>
                <a:xfrm>
                  <a:off x="9502051" y="-1783530"/>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87" name="Google Shape;987;p46"/>
          <p:cNvSpPr txBox="1">
            <a:spLocks noGrp="1"/>
          </p:cNvSpPr>
          <p:nvPr>
            <p:ph type="title"/>
          </p:nvPr>
        </p:nvSpPr>
        <p:spPr>
          <a:xfrm>
            <a:off x="892810" y="3310675"/>
            <a:ext cx="3793800" cy="9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theme/theme1.xml><?xml version="1.0" encoding="utf-8"?>
<a:theme xmlns:a="http://schemas.openxmlformats.org/drawingml/2006/main" name=" Online News App by Slidesgo">
  <a:themeElements>
    <a:clrScheme name="Simple Light">
      <a:dk1>
        <a:srgbClr val="17336B"/>
      </a:dk1>
      <a:lt1>
        <a:srgbClr val="F9F8FF"/>
      </a:lt1>
      <a:dk2>
        <a:srgbClr val="66BEE9"/>
      </a:dk2>
      <a:lt2>
        <a:srgbClr val="4EB3E4"/>
      </a:lt2>
      <a:accent1>
        <a:srgbClr val="FFD65F"/>
      </a:accent1>
      <a:accent2>
        <a:srgbClr val="FDA0B4"/>
      </a:accent2>
      <a:accent3>
        <a:srgbClr val="E951C2"/>
      </a:accent3>
      <a:accent4>
        <a:srgbClr val="60D8F4"/>
      </a:accent4>
      <a:accent5>
        <a:srgbClr val="81EEEB"/>
      </a:accent5>
      <a:accent6>
        <a:srgbClr val="DF5F69"/>
      </a:accent6>
      <a:hlink>
        <a:srgbClr val="0D285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506</TotalTime>
  <Words>1806</Words>
  <Application>Microsoft Office PowerPoint</Application>
  <PresentationFormat>Presentación en pantalla (16:9)</PresentationFormat>
  <Paragraphs>327</Paragraphs>
  <Slides>53</Slides>
  <Notes>52</Notes>
  <HiddenSlides>0</HiddenSlides>
  <MMClips>0</MMClips>
  <ScaleCrop>false</ScaleCrop>
  <HeadingPairs>
    <vt:vector size="6" baseType="variant">
      <vt:variant>
        <vt:lpstr>Fuentes usadas</vt:lpstr>
      </vt:variant>
      <vt:variant>
        <vt:i4>12</vt:i4>
      </vt:variant>
      <vt:variant>
        <vt:lpstr>Tema</vt:lpstr>
      </vt:variant>
      <vt:variant>
        <vt:i4>2</vt:i4>
      </vt:variant>
      <vt:variant>
        <vt:lpstr>Títulos de diapositiva</vt:lpstr>
      </vt:variant>
      <vt:variant>
        <vt:i4>53</vt:i4>
      </vt:variant>
    </vt:vector>
  </HeadingPairs>
  <TitlesOfParts>
    <vt:vector size="67" baseType="lpstr">
      <vt:lpstr>Roboto Medium</vt:lpstr>
      <vt:lpstr>Quicksand</vt:lpstr>
      <vt:lpstr>Arial</vt:lpstr>
      <vt:lpstr>Denk One</vt:lpstr>
      <vt:lpstr>DM Serif Text</vt:lpstr>
      <vt:lpstr>Fira Sans Extra Condensed</vt:lpstr>
      <vt:lpstr>Proxima Nova</vt:lpstr>
      <vt:lpstr>Orbitron</vt:lpstr>
      <vt:lpstr>Proxima Nova Semibold</vt:lpstr>
      <vt:lpstr>Amatic SC</vt:lpstr>
      <vt:lpstr>Anaheim</vt:lpstr>
      <vt:lpstr>Calibri</vt:lpstr>
      <vt:lpstr> Online News App by Slidesgo</vt:lpstr>
      <vt:lpstr>Slidesgo Final Pages</vt:lpstr>
      <vt:lpstr>Almacen ITE – BD</vt:lpstr>
      <vt:lpstr>02</vt:lpstr>
      <vt:lpstr>Presentación de PowerPoint</vt:lpstr>
      <vt:lpstr>NUESTRO PRODUCTO</vt:lpstr>
      <vt:lpstr>ONLINE NEWS APP</vt:lpstr>
      <vt:lpstr>OUR COMPANY</vt:lpstr>
      <vt:lpstr>—SOMEONE FAMOUS</vt:lpstr>
      <vt:lpstr>PROBLEM VS. SOLUTION</vt:lpstr>
      <vt:lpstr>A PICTURE IS WORTH A THOUSAND WORDS</vt:lpstr>
      <vt:lpstr>PROBLEM</vt:lpstr>
      <vt:lpstr>THEM VS. US</vt:lpstr>
      <vt:lpstr>SOLUTION</vt:lpstr>
      <vt:lpstr>A PICTURE ALWAYS REINFORCES THE CONCEPT</vt:lpstr>
      <vt:lpstr>SWOT ANALYSIS</vt:lpstr>
      <vt:lpstr>PRODUCT OVERVIEW</vt:lpstr>
      <vt:lpstr>AWESOME WORDS</vt:lpstr>
      <vt:lpstr>OUR PLANS</vt:lpstr>
      <vt:lpstr>PRODUCT DEMO</vt:lpstr>
      <vt:lpstr>4,498,300</vt:lpstr>
      <vt:lpstr>TRACTION</vt:lpstr>
      <vt:lpstr>12,543</vt:lpstr>
      <vt:lpstr>CASE STUDY</vt:lpstr>
      <vt:lpstr>REVIEWS</vt:lpstr>
      <vt:lpstr>AWARDS</vt:lpstr>
      <vt:lpstr>MAP OF PRINCIPAL MARKETS</vt:lpstr>
      <vt:lpstr>MARKET SIZE</vt:lpstr>
      <vt:lpstr>TARGET</vt:lpstr>
      <vt:lpstr>COMPETITORS</vt:lpstr>
      <vt:lpstr>BUSINESS MODEL</vt:lpstr>
      <vt:lpstr>TIMELINE</vt:lpstr>
      <vt:lpstr>PREDICTED GROWTH</vt:lpstr>
      <vt:lpstr>INVESTMENT</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Almacen ITE – BD</dc:title>
  <cp:lastModifiedBy>andres_gmprg@outlook.com</cp:lastModifiedBy>
  <cp:revision>19</cp:revision>
  <dcterms:modified xsi:type="dcterms:W3CDTF">2022-03-18T19:56:55Z</dcterms:modified>
</cp:coreProperties>
</file>